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71" r:id="rId4"/>
    <p:sldId id="270" r:id="rId5"/>
    <p:sldId id="289" r:id="rId6"/>
    <p:sldId id="272" r:id="rId7"/>
    <p:sldId id="280" r:id="rId8"/>
    <p:sldId id="265" r:id="rId9"/>
    <p:sldId id="292" r:id="rId10"/>
    <p:sldId id="290" r:id="rId11"/>
    <p:sldId id="264" r:id="rId12"/>
    <p:sldId id="288" r:id="rId13"/>
    <p:sldId id="262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66" d="100"/>
          <a:sy n="66" d="100"/>
        </p:scale>
        <p:origin x="-2208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28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60FC1-B23B-4E89-9E60-584307E57A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53F9-BE19-4D4C-B182-A570E10610A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0C07-1597-4AF1-B080-B1C39482E8C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6552-0B1F-4EF9-825F-E4674FB7502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A95B-34E8-4F80-BD8F-8913C2EE41D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86F9-293F-49F9-A0E5-356F4F718F9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5AA8-6E89-46F6-8039-125F6F50D1F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99BA-66FE-40B9-8624-8C0C223810E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281E-DD97-467B-AB09-82B5D3D2D3F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C038-6E9D-4A8A-9028-C1C0F40C0B3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242D-E48D-4EB1-B68B-CADEC5F74C1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5509-C923-4B41-AD6C-F5F56597A49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4EDFCE-96BE-45B2-81BD-24F9B50F752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MIXED PIZZA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MOTIVATION ACTIVITY 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 2015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 dirty="0"/>
          </a:p>
        </p:txBody>
      </p:sp>
      <p:pic>
        <p:nvPicPr>
          <p:cNvPr id="1026" name="Picture 2" descr="C:\POZİTİF OUTDOOR\AKTİVİTE FOTO VE VİDEOLAR\ACTELION İLAÇ YELKEN VE PİZZA\KÜÇÜLT\IMG_9545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751" y="640423"/>
            <a:ext cx="5885259" cy="392206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7170" name="Picture 2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63815"/>
            <a:ext cx="3528392" cy="2477153"/>
          </a:xfrm>
          <a:prstGeom prst="roundRect">
            <a:avLst>
              <a:gd name="adj" fmla="val 46930"/>
            </a:avLst>
          </a:prstGeom>
          <a:noFill/>
        </p:spPr>
      </p:pic>
      <p:pic>
        <p:nvPicPr>
          <p:cNvPr id="7172" name="Picture 4" descr="C:\POZİTİF OUTDOOR\AKTİVİTE FOTO VE VİDEOLAR\ACTELION İLAÇ YELKEN VE PİZZA\KÜÇÜLT\IMG_9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510" y="3501008"/>
            <a:ext cx="3462930" cy="2088232"/>
          </a:xfrm>
          <a:prstGeom prst="ellipse">
            <a:avLst/>
          </a:prstGeom>
          <a:noFill/>
        </p:spPr>
      </p:pic>
      <p:sp>
        <p:nvSpPr>
          <p:cNvPr id="11" name="7 Dikdörtgen"/>
          <p:cNvSpPr>
            <a:spLocks noChangeArrowheads="1"/>
          </p:cNvSpPr>
          <p:nvPr/>
        </p:nvSpPr>
        <p:spPr bwMode="auto">
          <a:xfrm>
            <a:off x="0" y="0"/>
            <a:ext cx="20938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PIZZA MENU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4752528" cy="5125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25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MENU</a:t>
                      </a: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Pizza Market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Will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Pizza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Mushrooms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Green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peppers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Tomatoes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Mozarella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Cheese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Sucuk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Salami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Bacon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Tuna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Fısh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Kaşar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Cheese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Necessary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aromatics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İn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Stations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Pizza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Vegetable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oil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8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87979"/>
              </p:ext>
            </p:extLst>
          </p:nvPr>
        </p:nvGraphicFramePr>
        <p:xfrm>
          <a:off x="1691680" y="2276872"/>
          <a:ext cx="5883593" cy="1245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35438"/>
                <a:gridCol w="174815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ACTIVITY STEPS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+mn-lt"/>
                          <a:cs typeface="+mn-cs"/>
                        </a:rPr>
                        <a:t>TIME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 ACQUAINTED AND HEATING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15:00-15:15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PIZZA</a:t>
                      </a:r>
                      <a:r>
                        <a:rPr lang="tr-TR" sz="1800" baseline="0" dirty="0" smtClean="0"/>
                        <a:t> PREPARATION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15:15-17:30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28449"/>
              </p:ext>
            </p:extLst>
          </p:nvPr>
        </p:nvGraphicFramePr>
        <p:xfrm>
          <a:off x="179512" y="1190993"/>
          <a:ext cx="867696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76965"/>
              </a:tblGrid>
              <a:tr h="354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1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5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6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“MIXED PIZZA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370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sz="2000" b="1" dirty="0" smtClean="0">
                <a:latin typeface="Comic Sans MS" pitchFamily="66" charset="0"/>
                <a:cs typeface="Arial" charset="0"/>
              </a:rPr>
              <a:t>STAGES OF “MIXED PIZZA”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2051" name="Picture 3" descr="C:\POZİTİF OUTDOOR\AKTİVİTE FOTO VE VİDEOLAR\ACTELION İLAÇ YELKEN VE PİZZA\KÜÇÜLT\IMG_9612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564395" cy="2160240"/>
          </a:xfrm>
          <a:prstGeom prst="rect">
            <a:avLst/>
          </a:prstGeom>
          <a:noFill/>
        </p:spPr>
      </p:pic>
      <p:pic>
        <p:nvPicPr>
          <p:cNvPr id="2052" name="Picture 4" descr="C:\POZİTİF OUTDOOR\AKTİVİTE FOTO VE VİDEOLAR\ACTELION İLAÇ YELKEN VE PİZZA\KÜÇÜLT\IMG_9586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600400" cy="2112235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CTELION İLAÇ YELKEN VE PİZZA\KÜÇÜLT\IMG_9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836712"/>
            <a:ext cx="3600399" cy="2160240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CTELION İLAÇ YELKEN VE PİZZA\KÜÇÜLT\IMG_9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3429000"/>
            <a:ext cx="3600399" cy="2088232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611560" y="3059668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SEPARATING INTO TEAMS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79512" y="5589240"/>
            <a:ext cx="423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GETTING THE INGREDIENTS READY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701967" y="5589240"/>
            <a:ext cx="397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EATING THE PIZZAS WITH RELISH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292080" y="3059668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PIZZAS ARE COOKING</a:t>
            </a:r>
            <a:endParaRPr lang="tr-TR" dirty="0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1026" name="Picture 2" descr="C:\Users\user\Desktop\DSC_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_1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611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CHOOSING THE INGREDIENTS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 dirty="0"/>
          </a:p>
        </p:txBody>
      </p:sp>
      <p:pic>
        <p:nvPicPr>
          <p:cNvPr id="4098" name="Picture 2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765" y="692696"/>
            <a:ext cx="3355707" cy="2160240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CTELION İLAÇ YELKEN VE PİZZA\Actelion İlaç Aktivite Fotolar 23.08.2011\YASİN MAK\100_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3213304"/>
            <a:ext cx="3384375" cy="2159912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4658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kınd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pizza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prepariıng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ingredients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Pizza Market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ıdeas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0941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COOKING THE PIZZA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 dirty="0"/>
          </a:p>
        </p:txBody>
      </p:sp>
      <p:pic>
        <p:nvPicPr>
          <p:cNvPr id="3075" name="Picture 3" descr="C:\POZİTİF OUTDOOR\AKTİVİTE FOTO VE VİDEOLAR\ACTELION İLAÇ YELKEN VE PİZZA\KÜÇÜLT\IMG_9593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42685"/>
            <a:ext cx="3384376" cy="2182259"/>
          </a:xfrm>
          <a:prstGeom prst="rect">
            <a:avLst/>
          </a:prstGeom>
          <a:noFill/>
        </p:spPr>
      </p:pic>
      <p:pic>
        <p:nvPicPr>
          <p:cNvPr id="3076" name="Picture 4" descr="C:\POZİTİF OUTDOOR\AKTİVİTE FOTO VE VİDEOLAR\ACTELION İLAÇ YELKEN VE PİZZA\KÜÇÜLT\IMG_9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4825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Pızza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ready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partıcıpants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a pizza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necessary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ingredients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market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Aesthetic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3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5122" name="Picture 2" descr="C:\POZİTİF OUTDOOR\AKTİVİTE FOTO VE VİDEOLAR\ACTELION İLAÇ YELKEN VE PİZZA\KÜÇÜLT\IMG_9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56384" cy="2229917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CTELION İLAÇ YELKEN VE PİZZA\KÜÇÜLT\IMG_9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456384" cy="2232248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1559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Annnd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pizzas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eaten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delight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pizzas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711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PREPARATION AND 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/>
          </a:p>
        </p:txBody>
      </p:sp>
      <p:pic>
        <p:nvPicPr>
          <p:cNvPr id="6146" name="Picture 2" descr="C:\POZİTİF OUTDOOR\AKTİVİTE FOTO VE VİDEOLAR\ACTELION İLAÇ YELKEN VE PİZZA\KÜÇÜLT\100_2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36250"/>
            <a:ext cx="3312368" cy="2208974"/>
          </a:xfrm>
          <a:prstGeom prst="rect">
            <a:avLst/>
          </a:prstGeom>
          <a:noFill/>
        </p:spPr>
      </p:pic>
      <p:pic>
        <p:nvPicPr>
          <p:cNvPr id="6149" name="Picture 5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3312368" cy="2208316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Setup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prepared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beforehand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Pizza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preparation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Pizza Market is set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Necessary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kitchen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utensils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placed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controls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out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agreemets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reviewed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MIXED PIZZA</a:t>
            </a:r>
            <a:endParaRPr lang="tr-TR" dirty="0"/>
          </a:p>
        </p:txBody>
      </p:sp>
      <p:pic>
        <p:nvPicPr>
          <p:cNvPr id="15" name="Picture 6" descr="http://sphotos-h.ak.fbcdn.net/hphotos-ak-snc7/301604_344959642290316_8494847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692696"/>
            <a:ext cx="3384375" cy="2376264"/>
          </a:xfrm>
          <a:prstGeom prst="rect">
            <a:avLst/>
          </a:prstGeom>
          <a:noFill/>
        </p:spPr>
      </p:pic>
      <p:pic>
        <p:nvPicPr>
          <p:cNvPr id="16" name="Picture 2" descr="http://sphotos-a.ak.fbcdn.net/hphotos-ak-ash3/485902_345416992244581_1596642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348371" cy="2376264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564</Words>
  <Application>Microsoft Macintosh PowerPoint</Application>
  <PresentationFormat>On-screen Show (4:3)</PresentationFormat>
  <Paragraphs>148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Ofis Teması</vt:lpstr>
      <vt:lpstr>  MIXED PIZZA MOTIVATION ACTIVITY  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428</cp:revision>
  <dcterms:modified xsi:type="dcterms:W3CDTF">2015-07-31T10:58:12Z</dcterms:modified>
</cp:coreProperties>
</file>