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9" r:id="rId3"/>
    <p:sldId id="290" r:id="rId4"/>
    <p:sldId id="271" r:id="rId5"/>
    <p:sldId id="291" r:id="rId6"/>
    <p:sldId id="267" r:id="rId7"/>
    <p:sldId id="258" r:id="rId8"/>
    <p:sldId id="284" r:id="rId9"/>
    <p:sldId id="285" r:id="rId10"/>
    <p:sldId id="286" r:id="rId11"/>
    <p:sldId id="280" r:id="rId12"/>
    <p:sldId id="292" r:id="rId13"/>
    <p:sldId id="293" r:id="rId14"/>
    <p:sldId id="295" r:id="rId15"/>
    <p:sldId id="294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96" d="100"/>
          <a:sy n="96" d="100"/>
        </p:scale>
        <p:origin x="-1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058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07C1A-3C51-46B5-8F2F-40D979DAD50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BEFCC-06F8-48F6-9D51-A49C628C21E9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CC94-67F2-49D0-81DC-4221ED82BE6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3382C-DFC1-47AF-8CAF-FC4C5C8565B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44E1-6392-4385-AF0B-313ECFC515A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B500-149E-4C5B-B15F-80561EFE3E3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B0FBF-39DA-4D0C-9E02-1A907A6167F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B2D5-DD2E-4569-8588-C4D4412C124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A742-1C03-46BE-A9F9-93A2DA6DABE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82FA-79FE-4233-A322-69245F97384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4B3F-44D4-4004-985F-BAC00106615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BEC8-E7F7-47DC-85A2-B6753FFC99E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BEA1-C22A-461A-A543-3F7469618777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250B3D-46B1-4F40-8BB2-7DDCFBDD12AE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 dirty="0"/>
          </a:p>
        </p:txBody>
      </p:sp>
      <p:pic>
        <p:nvPicPr>
          <p:cNvPr id="1027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50885" y="980728"/>
            <a:ext cx="5242231" cy="2958805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1 Başlık"/>
          <p:cNvSpPr>
            <a:spLocks noGrp="1"/>
          </p:cNvSpPr>
          <p:nvPr>
            <p:ph type="ctrTitle"/>
          </p:nvPr>
        </p:nvSpPr>
        <p:spPr>
          <a:xfrm>
            <a:off x="685800" y="4581128"/>
            <a:ext cx="7772400" cy="1786519"/>
          </a:xfrm>
        </p:spPr>
        <p:txBody>
          <a:bodyPr rtlCol="0" anchor="ctr" anchorCtr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HIZLI VE NEŞELİ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TAKIM ÇALIŞMASI AKTİVİTESİ</a:t>
            </a:r>
            <a:r>
              <a:rPr lang="tr-TR" sz="36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36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sz="3600" b="1" dirty="0" smtClean="0">
                <a:latin typeface="Comic Sans MS" pitchFamily="66" charset="0"/>
                <a:cs typeface="Arial" pitchFamily="34" charset="0"/>
              </a:rPr>
              <a:t>2015 </a:t>
            </a:r>
            <a: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tr-T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 dirty="0"/>
          </a:p>
        </p:txBody>
      </p:sp>
      <p:pic>
        <p:nvPicPr>
          <p:cNvPr id="7170" name="Picture 2" descr="C:\POZİTİF OUTDOOR\AKTİVİTE FOTO VE VİDEOLAR\ABBOTT-ABVİE İLAÇ-BÜYÜK YARIŞ\KÜÇÜKLER\_MG_723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6096" y="920254"/>
            <a:ext cx="3456384" cy="2364730"/>
          </a:xfrm>
          <a:prstGeom prst="rect">
            <a:avLst/>
          </a:prstGeom>
          <a:noFill/>
        </p:spPr>
      </p:pic>
      <p:pic>
        <p:nvPicPr>
          <p:cNvPr id="7171" name="Picture 3" descr="C:\POZİTİF OUTDOOR\AKTİVİTE FOTO VE VİDEOLAR\ABBOTT-ABVİE İLAÇ-BÜYÜK YARIŞ\KÜÇÜKLER\_MG_730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36096" y="3440534"/>
            <a:ext cx="3456384" cy="236473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38026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YARIŞ 2: EN İYİ TASARIM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2" name="11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96448"/>
              </p:ext>
            </p:extLst>
          </p:nvPr>
        </p:nvGraphicFramePr>
        <p:xfrm>
          <a:off x="107504" y="943457"/>
          <a:ext cx="5159896" cy="4429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En iyi tasarlanmış yarış arabası jüri tarafından seçilir.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Birbirinden ilginç tasarımların ortaya çıktığı aktivitede takımlar yaratıcılıklarının sınırlarını zorlarlar.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uyumu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 ve takım desteği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Yardımlaşma,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Zaman</a:t>
                      </a:r>
                      <a:r>
                        <a:rPr lang="tr-TR" sz="1800" baseline="0" dirty="0" smtClean="0"/>
                        <a:t> kullanımı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Sorumluluk</a:t>
                      </a:r>
                      <a:r>
                        <a:rPr lang="tr-TR" baseline="0" dirty="0" smtClean="0"/>
                        <a:t> ve sahiplenme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pic>
        <p:nvPicPr>
          <p:cNvPr id="9220" name="Picture 4" descr="C:\POZİTİF OUTDOOR\AKTİVİTE FOTO VE VİDEOLAR\ABBOTT-ABVİE İLAÇ-BÜYÜK YARIŞ\KÜÇÜKLER\_MG_7240 - Kop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4384" y="930808"/>
            <a:ext cx="3446088" cy="2498192"/>
          </a:xfrm>
          <a:prstGeom prst="rect">
            <a:avLst/>
          </a:prstGeom>
          <a:noFill/>
        </p:spPr>
      </p:pic>
      <p:pic>
        <p:nvPicPr>
          <p:cNvPr id="9221" name="Picture 5" descr="C:\POZİTİF OUTDOOR\AKTİVİTE FOTO VE VİDEOLAR\ABBOTT-ABVİE İLAÇ-BÜYÜK YARIŞ\KÜÇÜKLER\_MG_75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647492"/>
            <a:ext cx="3456384" cy="230178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0" y="0"/>
            <a:ext cx="12987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FİNAL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73285"/>
              </p:ext>
            </p:extLst>
          </p:nvPr>
        </p:nvGraphicFramePr>
        <p:xfrm>
          <a:off x="107504" y="929888"/>
          <a:ext cx="5159896" cy="2931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Final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>
                          <a:cs typeface="Arial" charset="0"/>
                        </a:rPr>
                        <a:t>Gün içinde 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cs typeface="Arial" charset="0"/>
                        </a:rPr>
                        <a:t>takımlar</a:t>
                      </a:r>
                      <a:r>
                        <a:rPr lang="tr-TR" sz="1800" dirty="0" smtClean="0">
                          <a:cs typeface="Arial" charset="0"/>
                        </a:rPr>
                        <a:t>, en iyi zamanlamaları elde ederek günün birincisi olabilmek için yarışır;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En iyi tasarım</a:t>
                      </a:r>
                    </a:p>
                    <a:p>
                      <a:pPr marL="120650" indent="-12065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En iyi performans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dirty="0" smtClean="0"/>
                        <a:t>kategorilerinde değerlendirilir.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>
                          <a:cs typeface="Arial" charset="0"/>
                        </a:rPr>
                        <a:t>Gün sonunda her kategorinin en başarılı takımları açıklanır.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43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UYGULAMA EKİBİ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754300"/>
              </p:ext>
            </p:extLst>
          </p:nvPr>
        </p:nvGraphicFramePr>
        <p:xfrm>
          <a:off x="107504" y="955145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Operasyon Ekibinin Görevleri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ve zaman akışının kontrolü,</a:t>
                      </a: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Operasyonun düzgün akışının</a:t>
                      </a:r>
                      <a:r>
                        <a:rPr lang="tr-TR" baseline="0" dirty="0" smtClean="0"/>
                        <a:t> sağlanması</a:t>
                      </a:r>
                      <a:endParaRPr lang="tr-TR" dirty="0" smtClean="0"/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Kurulumların eksiksiz yapılmasının sağlanması,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Teknik Ekibin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Alan kurulumlarını gerçekleştirilmesi,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Teknik malzemenin kullanımı</a:t>
                      </a:r>
                      <a:r>
                        <a:rPr lang="tr-TR" baseline="0" dirty="0" smtClean="0"/>
                        <a:t>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baseline="0" dirty="0" smtClean="0">
                          <a:cs typeface="Arial" charset="0"/>
                        </a:rPr>
                        <a:t>Katılımcılara teknik konularda destek olunması,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Aktivite Sorumlularının (Hakemlerin)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yönlendirilmesi,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motivasyonunun yüksek kalmasını sağlamak,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Projeye paralel gidilmesinin sağlanması,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performanslarının değerlendirilmesi,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53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ZAMAN TABLOSU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97938"/>
              </p:ext>
            </p:extLst>
          </p:nvPr>
        </p:nvGraphicFramePr>
        <p:xfrm>
          <a:off x="2000250" y="1412776"/>
          <a:ext cx="5137785" cy="34166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AKTİVİTE BASAMAKLARI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ZAMAN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TANIŞMA &amp;INFO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13:30-13:40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PROJE DEĞERLENDİRME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13:40-14:00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MONTAJ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14:00-15:00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TASARIM VE</a:t>
                      </a:r>
                      <a:r>
                        <a:rPr lang="tr-TR" sz="2000" baseline="0" dirty="0" smtClean="0"/>
                        <a:t> DİZAYN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15:00-15:30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TASARIM YARIŞI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15:30-16:00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PERFORMANS YARIŞI</a:t>
                      </a:r>
                      <a:endParaRPr lang="tr-TR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16:00-16:30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FİNAL</a:t>
                      </a:r>
                      <a:endParaRPr lang="tr-TR" sz="20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17:00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585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FİYATLANDIRMA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174585"/>
              </p:ext>
            </p:extLst>
          </p:nvPr>
        </p:nvGraphicFramePr>
        <p:xfrm>
          <a:off x="143508" y="1153409"/>
          <a:ext cx="8856985" cy="2707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Teklife Dahil Olan Hizmetler: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Programda yer alan aktivitelerin uygulanması.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Teklife Dahil Olmayan Hizmetleri: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için alan izinleri, oluşursa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Personel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transferi ve tüm </a:t>
                      </a:r>
                      <a:r>
                        <a:rPr lang="tr-TR" sz="1800" dirty="0" smtClean="0"/>
                        <a:t>nakliye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İstenirse ödüller ve promosyon malzemeleri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Aktiviteye bağlı çalışma saatleri  boyunca görevli ekibin konaklama, yiyecek-içecek giderleri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Ses sistemi.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243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TEŞEKKÜRLER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>
                  <a:latin typeface="Comic Sans MS" pitchFamily="66" charset="0"/>
                  <a:cs typeface="Arial" charset="0"/>
                </a:rPr>
                <a:t>TEŞEKKÜR EDERİZ</a:t>
              </a: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7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KURGU</a:t>
            </a:r>
            <a:r>
              <a:rPr lang="tr-TR" dirty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9719"/>
              </p:ext>
            </p:extLst>
          </p:nvPr>
        </p:nvGraphicFramePr>
        <p:xfrm>
          <a:off x="247342" y="980728"/>
          <a:ext cx="8501122" cy="38100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62514"/>
                <a:gridCol w="723860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KURGU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B0F0"/>
                        </a:buClr>
                      </a:pPr>
                      <a:r>
                        <a:rPr lang="tr-TR" sz="2000" dirty="0" smtClean="0"/>
                        <a:t>Takımlar, verilen malzemelerle</a:t>
                      </a:r>
                      <a:r>
                        <a:rPr lang="tr-TR" sz="2000" baseline="0" dirty="0" smtClean="0"/>
                        <a:t> konsept </a:t>
                      </a:r>
                      <a:r>
                        <a:rPr lang="tr-TR" sz="2000" dirty="0" smtClean="0"/>
                        <a:t>bir araç tasarlarlar. Daha sonra yapılan yarışmalar ile takımlar;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2000" dirty="0" smtClean="0"/>
                        <a:t>En iyi tasarım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2000" dirty="0" smtClean="0"/>
                        <a:t>En iyi performans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/>
                        <a:t>VURGU</a:t>
                      </a:r>
                      <a:endParaRPr lang="tr-T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defRPr/>
                      </a:pPr>
                      <a:r>
                        <a:rPr lang="tr-TR" sz="2000" dirty="0" smtClean="0"/>
                        <a:t>Markanın bünyesindeki birim çalışanlarının oluşturduğu takımlar, gün içinde mücadele ederek en iyi olmak için mücadele ederler.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defRPr/>
                      </a:pPr>
                      <a:r>
                        <a:rPr lang="tr-TR" sz="2000" dirty="0" smtClean="0"/>
                        <a:t>Bu süreçte takımlar,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aseline="0" dirty="0" err="1" smtClean="0"/>
                        <a:t>yenilikciliğin</a:t>
                      </a:r>
                      <a:r>
                        <a:rPr lang="tr-TR" sz="2000" baseline="0" dirty="0" smtClean="0"/>
                        <a:t> gereklilikleri olan; tasarım ve performans kategorilerinde birbirleri ile mücadele ederler.</a:t>
                      </a:r>
                      <a:endParaRPr lang="tr-TR" sz="2000" dirty="0" smtClean="0"/>
                    </a:p>
                    <a:p>
                      <a:pPr marL="0" indent="0">
                        <a:lnSpc>
                          <a:spcPct val="150000"/>
                        </a:lnSpc>
                        <a:tabLst/>
                        <a:defRPr/>
                      </a:pPr>
                      <a:r>
                        <a:rPr lang="tr-TR" sz="2000" dirty="0" smtClean="0"/>
                        <a:t>Ekip olmanın kurum başarısında ne denli önemli olduğu vurgulanır.</a:t>
                      </a:r>
                      <a:endParaRPr lang="tr-T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858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FAYDALAR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“HIZLI VE NEŞELİ” MOTİVASYON AKTİVİTESİNİN ÖNE ÇIKARDIĞI UNSURLAR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İletişim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Etkileşim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Kendini Yöneten Ekipler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Strateji Geliştirme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Zaman Kullanımı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Destek &amp; Uyum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İçi Güven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Empati 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Proaktif Yaklaşım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Etkin Problem Çözme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Hedef Belirleme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Uyumu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Sonuç Odaklılık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Paylaşım</a:t>
                      </a:r>
                      <a:r>
                        <a:rPr lang="tr-TR" baseline="0" dirty="0" smtClean="0"/>
                        <a:t> Ve Sorumluluk</a:t>
                      </a:r>
                      <a:endParaRPr lang="tr-TR" dirty="0" smtClean="0"/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Liderlik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827584" y="2500306"/>
            <a:ext cx="1411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PARÇALAR</a:t>
            </a:r>
            <a:endParaRPr lang="tr-TR" dirty="0"/>
          </a:p>
        </p:txBody>
      </p:sp>
      <p:sp>
        <p:nvSpPr>
          <p:cNvPr id="41" name="40 Metin kutusu"/>
          <p:cNvSpPr txBox="1">
            <a:spLocks noChangeArrowheads="1"/>
          </p:cNvSpPr>
          <p:nvPr/>
        </p:nvSpPr>
        <p:spPr bwMode="auto">
          <a:xfrm>
            <a:off x="1115616" y="5291916"/>
            <a:ext cx="1116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MONTAJ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3840787" y="2500306"/>
            <a:ext cx="1595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GÖRSELLER</a:t>
            </a:r>
            <a:endParaRPr lang="tr-TR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707904" y="5291916"/>
            <a:ext cx="1920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EN İYİ TASARIM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7038116" y="2492896"/>
            <a:ext cx="1206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YARIŞMA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6719123" y="5291916"/>
            <a:ext cx="18133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PERFORMANS</a:t>
            </a:r>
            <a:endParaRPr lang="tr-TR" dirty="0"/>
          </a:p>
        </p:txBody>
      </p:sp>
      <p:pic>
        <p:nvPicPr>
          <p:cNvPr id="2050" name="Picture 2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692695"/>
            <a:ext cx="2564023" cy="1816663"/>
          </a:xfrm>
          <a:prstGeom prst="rect">
            <a:avLst/>
          </a:prstGeom>
          <a:noFill/>
        </p:spPr>
      </p:pic>
      <p:pic>
        <p:nvPicPr>
          <p:cNvPr id="2051" name="Picture 3" descr="C:\POZİTİF OUTDOOR\AKTİVİTE FOTO VE VİDEOLAR\ABBOTT-ABVİE İLAÇ-BÜYÜK YARIŞ\KÜÇÜKLER\_MG_713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3474721"/>
            <a:ext cx="2662904" cy="1826487"/>
          </a:xfrm>
          <a:prstGeom prst="rect">
            <a:avLst/>
          </a:prstGeom>
          <a:noFill/>
        </p:spPr>
      </p:pic>
      <p:pic>
        <p:nvPicPr>
          <p:cNvPr id="2053" name="Picture 5" descr="C:\POZİTİF OUTDOOR\AKTİVİTE FOTO VE VİDEOLAR\ABBOTT-ABVİE İLAÇ-BÜYÜK YARIŞ\KÜÇÜKLER\_MG_719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75856" y="692696"/>
            <a:ext cx="2574071" cy="1824206"/>
          </a:xfrm>
          <a:prstGeom prst="rect">
            <a:avLst/>
          </a:prstGeom>
          <a:noFill/>
        </p:spPr>
      </p:pic>
      <p:pic>
        <p:nvPicPr>
          <p:cNvPr id="2054" name="Picture 6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5" y="692696"/>
            <a:ext cx="2584134" cy="1800200"/>
          </a:xfrm>
          <a:prstGeom prst="rect">
            <a:avLst/>
          </a:prstGeom>
          <a:noFill/>
        </p:spPr>
      </p:pic>
      <p:pic>
        <p:nvPicPr>
          <p:cNvPr id="2055" name="Picture 7" descr="C:\POZİTİF OUTDOOR\AKTİVİTE FOTO VE VİDEOLAR\ABBOTT-ABVİE İLAÇ-BÜYÜK YARIŞ\KÜÇÜKLER\_MG_7455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56176" y="3429000"/>
            <a:ext cx="2656360" cy="1872208"/>
          </a:xfrm>
          <a:prstGeom prst="rect">
            <a:avLst/>
          </a:prstGeom>
          <a:noFill/>
        </p:spPr>
      </p:pic>
      <p:pic>
        <p:nvPicPr>
          <p:cNvPr id="2056" name="Picture 8" descr="C:\POZİTİF OUTDOOR\AKTİVİTE FOTO VE VİDEOLAR\ABBOTT-ABVİE İLAÇ-BÜYÜK YARIŞ\KÜÇÜKLER\_MG_7239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155209" y="3429000"/>
            <a:ext cx="2703735" cy="1872208"/>
          </a:xfrm>
          <a:prstGeom prst="rect">
            <a:avLst/>
          </a:prstGeom>
          <a:noFill/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8" name="17 Dikdörtgen"/>
          <p:cNvSpPr>
            <a:spLocks noChangeArrowheads="1"/>
          </p:cNvSpPr>
          <p:nvPr/>
        </p:nvSpPr>
        <p:spPr bwMode="auto">
          <a:xfrm>
            <a:off x="0" y="0"/>
            <a:ext cx="42659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“HIZLI VE NEŞELİ” AŞAMALAR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56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TANIŞMA  VE TAKIMLAR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pic>
        <p:nvPicPr>
          <p:cNvPr id="15" name="Picture 2" descr="C:\POZİTİF OUTDOOR\AKTİVİTE FOTO VE VİDEOLAR\TEZ TUR - BOSCH\küçültülmüş\100_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231" y="908621"/>
            <a:ext cx="3451225" cy="223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POZİTİF OUTDOOR\AKTİVİTE FOTO VE VİDEOLAR\TEZ TUR - BOSCH\küçültülmüş\100_3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98579"/>
            <a:ext cx="3456384" cy="221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589919"/>
              </p:ext>
            </p:extLst>
          </p:nvPr>
        </p:nvGraphicFramePr>
        <p:xfrm>
          <a:off x="107504" y="944736"/>
          <a:ext cx="4896544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9654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Isınma  ve program hakkında bilgi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Aktivite hakkında bilgi paylaşımı yapmak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 uygulama ekibi ile tanıştırmak,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Grubun önceden belirlenmiş olan takımlara ayrılmasını sağlamak,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Katılımcıların uygulama ortamına alışmasını sağlamak.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pic>
        <p:nvPicPr>
          <p:cNvPr id="3074" name="Picture 2" descr="C:\POZİTİF OUTDOOR\AKTİVİTE FOTO VE VİDEOLAR\ABBOTT-ABVİE İLAÇ-BÜYÜK YARIŞ\KÜÇÜKLER\_MG_711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08104" y="908720"/>
            <a:ext cx="3384376" cy="2376264"/>
          </a:xfrm>
          <a:prstGeom prst="rect">
            <a:avLst/>
          </a:prstGeom>
          <a:noFill/>
        </p:spPr>
      </p:pic>
      <p:pic>
        <p:nvPicPr>
          <p:cNvPr id="3075" name="Picture 3" descr="C:\POZİTİF OUTDOOR\AKTİVİTE FOTO VE VİDEOLAR\ABBOTT-ABVİE İLAÇ-BÜYÜK YARIŞ\KÜÇÜKLER\_MG_715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8104" y="3429000"/>
            <a:ext cx="3384375" cy="2304256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32734"/>
              </p:ext>
            </p:extLst>
          </p:nvPr>
        </p:nvGraphicFramePr>
        <p:xfrm>
          <a:off x="107504" y="908144"/>
          <a:ext cx="5159896" cy="4897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Proje incelemesi yapılarak, strateji belirlenmesi. 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Verilen malzemeleri kullanarak, yarış arabasının tasarlanması. 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Projeye paralel şekilde ilerlemek.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Ortak kaynak kullanımı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İletişim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Etkin problem çözme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Senkronize hareket etmek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Karar verme süreci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33970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PROJE DEĞERLENDİRME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pic>
        <p:nvPicPr>
          <p:cNvPr id="4098" name="Picture 2" descr="C:\POZİTİF OUTDOOR\AKTİVİTE FOTO VE VİDEOLAR\ABBOTT-ABVİE İLAÇ-BÜYÜK YARIŞ\KÜÇÜKLER\_MG_718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7282" y="3479576"/>
            <a:ext cx="3325198" cy="2397696"/>
          </a:xfrm>
          <a:prstGeom prst="rect">
            <a:avLst/>
          </a:prstGeom>
          <a:noFill/>
        </p:spPr>
      </p:pic>
      <p:pic>
        <p:nvPicPr>
          <p:cNvPr id="4099" name="Picture 3" descr="C:\POZİTİF OUTDOOR\AKTİVİTE FOTO VE VİDEOLAR\ABBOTT-ABVİE İLAÇ-BÜYÜK YARIŞ\KÜÇÜKLER\_MG_717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56056" y="908720"/>
            <a:ext cx="3336424" cy="240689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99327"/>
              </p:ext>
            </p:extLst>
          </p:nvPr>
        </p:nvGraphicFramePr>
        <p:xfrm>
          <a:off x="107504" y="905233"/>
          <a:ext cx="5159896" cy="42519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İhtiyaçlar belirlendikten sonra, görev dağılımı yapılır. </a:t>
                      </a:r>
                    </a:p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Ellerindeki malzemeyi iyi kullanması gerekli olan ekibin doğru hesaplamalar yapması gereklidir. 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 belirleme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Problem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Etkin problem çözme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Kendini yöneten ekipler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Etkileşim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287771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MONTAJ-KURULUM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/>
          </a:p>
        </p:txBody>
      </p:sp>
      <p:pic>
        <p:nvPicPr>
          <p:cNvPr id="5122" name="Picture 2" descr="C:\POZİTİF OUTDOOR\AKTİVİTE FOTO VE VİDEOLAR\ABBOTT-ABVİE İLAÇ-BÜYÜK YARIŞ\KÜÇÜKLER\_MG_720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80112" y="836712"/>
            <a:ext cx="3312368" cy="2292722"/>
          </a:xfrm>
          <a:prstGeom prst="rect">
            <a:avLst/>
          </a:prstGeom>
          <a:noFill/>
        </p:spPr>
      </p:pic>
      <p:pic>
        <p:nvPicPr>
          <p:cNvPr id="5123" name="Picture 3" descr="C:\POZİTİF OUTDOOR\AKTİVİTE FOTO VE VİDEOLAR\ABBOTT-ABVİE İLAÇ-BÜYÜK YARIŞ\KÜÇÜKLER\_MG_719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80112" y="3284984"/>
            <a:ext cx="3312368" cy="2310528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18886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GÖRSELLER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49610"/>
              </p:ext>
            </p:extLst>
          </p:nvPr>
        </p:nvGraphicFramePr>
        <p:xfrm>
          <a:off x="107504" y="874360"/>
          <a:ext cx="5159896" cy="5074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Takımların birlikte hayat verdiği yarış arabaları  yine takımların hayal gücüyle şekillenir.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Takımlar kısıtlı kaynakları kullanarak, hayal güçleri ile araçlara en iyi tasarımı kazandırmaya çalışırlar.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Yaratıcı fikirler ortaya çıkması,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Slogan ve konsept vurgusu,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Etkin problem çözme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Kendini yöneten ekipler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HIZLI VE NEŞELİ</a:t>
            </a:r>
            <a:endParaRPr lang="tr-TR" dirty="0"/>
          </a:p>
        </p:txBody>
      </p:sp>
      <p:pic>
        <p:nvPicPr>
          <p:cNvPr id="6146" name="Picture 2" descr="C:\POZİTİF OUTDOOR\AKTİVİTE FOTO VE VİDEOLAR\ABBOTT-ABVİE İLAÇ-BÜYÜK YARIŞ\KÜÇÜKLER\_MG_742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980728"/>
            <a:ext cx="3528392" cy="2520280"/>
          </a:xfrm>
          <a:prstGeom prst="rect">
            <a:avLst/>
          </a:prstGeom>
          <a:noFill/>
        </p:spPr>
      </p:pic>
      <p:pic>
        <p:nvPicPr>
          <p:cNvPr id="6147" name="Picture 3" descr="C:\POZİTİF OUTDOOR\AKTİVİTE FOTO VE VİDEOLAR\ABBOTT-ABVİE İLAÇ-BÜYÜK YARIŞ\KÜÇÜKLER\_MG_745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15522" y="3573016"/>
            <a:ext cx="3476958" cy="2520280"/>
          </a:xfrm>
          <a:prstGeom prst="rect">
            <a:avLst/>
          </a:prstGeom>
          <a:noFill/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427392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YARIŞ 1: EN İYİ PERFORMANS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03760"/>
              </p:ext>
            </p:extLst>
          </p:nvPr>
        </p:nvGraphicFramePr>
        <p:xfrm>
          <a:off x="107504" y="943457"/>
          <a:ext cx="4968552" cy="44297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685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Ekipler yaptıkları yarış arabaları ile kendi aralarında yarışırlar.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Kafa kafaya yarışlarda iki araç aynı anda rampadan iner ve en uzak mesafeye giden araç diğer aracı eler..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uyumu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Motivasyon ve takım desteği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Yardımlaşma,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Zaman</a:t>
                      </a:r>
                      <a:r>
                        <a:rPr lang="tr-TR" sz="1800" baseline="0" dirty="0" smtClean="0"/>
                        <a:t> kullanımı</a:t>
                      </a:r>
                      <a:endParaRPr lang="tr-TR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Sorumluluk</a:t>
                      </a:r>
                      <a:r>
                        <a:rPr lang="tr-TR" baseline="0" dirty="0" smtClean="0"/>
                        <a:t> ve sahiplenme 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6284</TotalTime>
  <Words>693</Words>
  <Application>Microsoft Macintosh PowerPoint</Application>
  <PresentationFormat>On-screen Show (4:3)</PresentationFormat>
  <Paragraphs>185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Ofis Teması</vt:lpstr>
      <vt:lpstr>  HIZLI VE NEŞELİ TAKIM ÇALIŞMASI AKTİVİTESİ 2015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456</cp:revision>
  <dcterms:modified xsi:type="dcterms:W3CDTF">2015-07-31T10:25:22Z</dcterms:modified>
</cp:coreProperties>
</file>