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97" r:id="rId4"/>
    <p:sldId id="271" r:id="rId5"/>
    <p:sldId id="291" r:id="rId6"/>
    <p:sldId id="267" r:id="rId7"/>
    <p:sldId id="258" r:id="rId8"/>
    <p:sldId id="284" r:id="rId9"/>
    <p:sldId id="285" r:id="rId10"/>
    <p:sldId id="286" r:id="rId11"/>
    <p:sldId id="280" r:id="rId12"/>
    <p:sldId id="292" r:id="rId13"/>
    <p:sldId id="293" r:id="rId14"/>
    <p:sldId id="295" r:id="rId15"/>
    <p:sldId id="294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8A730-439B-914C-B9F5-086C5D9B2033}" type="datetimeFigureOut">
              <a:rPr lang="en-US" smtClean="0"/>
              <a:t>31.07.2015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84649-1E9B-5541-BA8C-CBB3D2ADC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26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7662-DDB0-D241-926D-C6C67C3B5991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0F3B-0D96-E648-AFDA-BBDE1D5FC135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C789-C41A-A841-900C-0D8362B1926B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F5A6-25F7-6D4D-AA8F-D1266FEB1F81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0C1DB-D330-F44C-8574-6555C14344B1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3951-3152-E549-9467-E082DE454EF2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6D9C-ADE4-B942-A820-B8C68B2F0E8D}" type="datetime1">
              <a:rPr lang="tr-TR" smtClean="0"/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9C12-4DD2-B848-ADD4-421D8F5F0271}" type="datetime1">
              <a:rPr lang="tr-TR" smtClean="0"/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E6FF-C1CA-C242-8785-E15173569B59}" type="datetime1">
              <a:rPr lang="tr-TR" smtClean="0"/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C390-E768-5045-9463-503BDD8888D7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8376-13F6-0F43-9CC8-F16B656D9CCC}" type="datetime1">
              <a:rPr lang="tr-TR" smtClean="0"/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DF8B0F-CAAB-234B-8C9B-9E95D4336917}" type="datetime1">
              <a:rPr lang="tr-TR" smtClean="0"/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 dirty="0"/>
          </a:p>
        </p:txBody>
      </p:sp>
      <p:pic>
        <p:nvPicPr>
          <p:cNvPr id="1027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50885" y="980728"/>
            <a:ext cx="5242231" cy="295880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1 Başlık"/>
          <p:cNvSpPr>
            <a:spLocks noGrp="1"/>
          </p:cNvSpPr>
          <p:nvPr>
            <p:ph type="ctrTitle"/>
          </p:nvPr>
        </p:nvSpPr>
        <p:spPr>
          <a:xfrm>
            <a:off x="685800" y="4365104"/>
            <a:ext cx="7772400" cy="2002543"/>
          </a:xfrm>
        </p:spPr>
        <p:txBody>
          <a:bodyPr rtlCol="0" anchor="ctr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БЫСТРЫЙ И ЛОВКИЙ</a:t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КОМАНДНАЯ ИГРА</a:t>
            </a:r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/>
            </a:r>
            <a:b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</a:br>
            <a:r>
              <a:rPr lang="tr-T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cs typeface="Arial" pitchFamily="34" charset="0"/>
              </a:rPr>
              <a:t>2015 </a:t>
            </a:r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 dirty="0"/>
          </a:p>
        </p:txBody>
      </p:sp>
      <p:pic>
        <p:nvPicPr>
          <p:cNvPr id="7170" name="Picture 2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6096" y="920254"/>
            <a:ext cx="3456384" cy="2364730"/>
          </a:xfrm>
          <a:prstGeom prst="rect">
            <a:avLst/>
          </a:prstGeom>
          <a:noFill/>
        </p:spPr>
      </p:pic>
      <p:pic>
        <p:nvPicPr>
          <p:cNvPr id="7171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6096" y="3440534"/>
            <a:ext cx="3456384" cy="236473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50252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СОРЕВНОВАНИЕ 2: ЛУЧШИЙ ДИЗАЙН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97179"/>
              </p:ext>
            </p:extLst>
          </p:nvPr>
        </p:nvGraphicFramePr>
        <p:xfrm>
          <a:off x="107504" y="929744"/>
          <a:ext cx="5159896" cy="4155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Лучший дизайн гоночного автомобиля выбирает жюри</a:t>
                      </a:r>
                      <a:r>
                        <a:rPr lang="tr-TR" sz="1800" dirty="0" smtClean="0"/>
                        <a:t>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Интересные идеи друг друга расширяют границы творчества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Сплочение команды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 и командная поддержка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Рациональное использование времени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 и владение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pic>
        <p:nvPicPr>
          <p:cNvPr id="9220" name="Picture 4" descr="C:\POZİTİF OUTDOOR\AKTİVİTE FOTO VE VİDEOLAR\ABBOTT-ABVİE İLAÇ-BÜYÜK YARIŞ\KÜÇÜKLER\_MG_7240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384" y="930808"/>
            <a:ext cx="3446088" cy="2498192"/>
          </a:xfrm>
          <a:prstGeom prst="rect">
            <a:avLst/>
          </a:prstGeom>
          <a:noFill/>
        </p:spPr>
      </p:pic>
      <p:pic>
        <p:nvPicPr>
          <p:cNvPr id="9221" name="Picture 5" descr="C:\POZİTİF OUTDOOR\AKTİVİTE FOTO VE VİDEOLAR\ABBOTT-ABVİE İLAÇ-BÜYÜK YARIŞ\KÜÇÜKLER\_MG_7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75484"/>
            <a:ext cx="3456384" cy="230178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0" y="0"/>
            <a:ext cx="15692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itchFamily="66" charset="0"/>
              </a:rPr>
              <a:t>ФИНАЛ</a:t>
            </a:r>
            <a:r>
              <a:rPr lang="ru-RU" sz="4400" dirty="0"/>
              <a:t>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1670"/>
              </p:ext>
            </p:extLst>
          </p:nvPr>
        </p:nvGraphicFramePr>
        <p:xfrm>
          <a:off x="107504" y="929888"/>
          <a:ext cx="5159896" cy="2931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ФИНАЛ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течении дня команды соревнуются чтобы быть первым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Лучшее представление в каждой категории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Лучший дизайн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tr-TR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конце дня награждение по всем категориям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9738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ИСПОЛНИТЕЛЬНАЯ ГРУППА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27161"/>
              </p:ext>
            </p:extLst>
          </p:nvPr>
        </p:nvGraphicFramePr>
        <p:xfrm>
          <a:off x="107504" y="852265"/>
          <a:ext cx="5159896" cy="4952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Организаторская группа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команд и времени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правильной работы всего мероприятия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исполнением правил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Техническая поддержка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Верное использование занимаемой площади</a:t>
                      </a:r>
                      <a:endParaRPr lang="tr-TR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технических приспособлений</a:t>
                      </a:r>
                      <a:endParaRPr lang="tr-TR" baseline="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участников команд при использовании оборудования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Ответственный за проведение активити (судья)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Руководство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высокой мотивации команд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за параллельным исполнением этапов командами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работы команд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735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РАСПИСАНИЕ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60041"/>
              </p:ext>
            </p:extLst>
          </p:nvPr>
        </p:nvGraphicFramePr>
        <p:xfrm>
          <a:off x="2000250" y="1412776"/>
          <a:ext cx="5137785" cy="39928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РАСПИСАНИЕ ДЕЯТЕЛЬНОСТИ</a:t>
                      </a:r>
                      <a:endParaRPr lang="tr-TR" sz="2000" b="1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endParaRPr lang="tr-TR" sz="2400" b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И ПРЕДОСТАВЛЕНИЕ ИНФОРМАЦИИ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13:30-13:40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ПРОЕКТА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13:40-14:00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14:00-15:00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ДИЗАЙН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15:00-15:30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ДИЗАЙНА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15:30-16:00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ГОНКА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16:00-16:30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ФИНАЛ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17:00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423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СТОИМОСТЬ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74450"/>
              </p:ext>
            </p:extLst>
          </p:nvPr>
        </p:nvGraphicFramePr>
        <p:xfrm>
          <a:off x="-2" y="1074545"/>
          <a:ext cx="9144001" cy="25704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1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ВКЛЮЧЕННЫЕ В ПРЕДЛОЖЕНИЕ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мероприятий по программе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НЕ ВХОДЯЩИЕ В ПРЕДЛОЖЕНИЕ:</a:t>
                      </a:r>
                      <a:endParaRPr lang="tr-TR" sz="1800" b="1" dirty="0" smtClean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Разрешение на проведение мероприятия в конкретном месте и расходы связанные с ним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Трансфер для сотрудников и расходы на доставку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желании призы и рекламные материалы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сотрудников и питание (при необходимости)</a:t>
                      </a:r>
                      <a:endParaRPr lang="tr-TR" sz="1800" dirty="0" smtClean="0"/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Звуковая система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51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latin typeface="Comic Sans MS" pitchFamily="66" charset="0"/>
                <a:cs typeface="Arial" charset="0"/>
              </a:rPr>
              <a:t>СПАСИБО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БЫСТРЫЙ И ЛОВКИЙ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      </a:t>
              </a:r>
              <a:r>
                <a:rPr lang="ru-RU" sz="6000" b="1" dirty="0" smtClean="0">
                  <a:latin typeface="Comic Sans MS" pitchFamily="66" charset="0"/>
                  <a:cs typeface="Arial" charset="0"/>
                </a:rPr>
                <a:t>СПАСИБО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9143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 smtClean="0">
                <a:solidFill>
                  <a:schemeClr val="dk1"/>
                </a:solidFill>
                <a:latin typeface="Comic Sans MS" pitchFamily="66" charset="0"/>
              </a:rPr>
              <a:t>СЦЕНАРИЙ</a:t>
            </a:r>
            <a:r>
              <a:rPr lang="tr-TR" dirty="0" smtClean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57251"/>
              </p:ext>
            </p:extLst>
          </p:nvPr>
        </p:nvGraphicFramePr>
        <p:xfrm>
          <a:off x="247342" y="980728"/>
          <a:ext cx="8501122" cy="22250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62514"/>
                <a:gridCol w="723860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СЦЕНАРИЙ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B0F0"/>
                        </a:buClr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предоставленных материалов команды делают гоночный автомобиль. Далее команды участвуют в соревновании. </a:t>
                      </a:r>
                      <a:r>
                        <a:rPr lang="tr-TR" sz="2000" dirty="0" smtClean="0"/>
                        <a:t>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Лучший дизайн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Лучшее выступление</a:t>
                      </a:r>
                      <a:endParaRPr lang="tr-TR" sz="2000" dirty="0" smtClean="0"/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АКЦЕНТЫ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течении дня команды соревнуются чтобы быть лучшими. Командная работа подчеркивает важность для успеха организации.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616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ПОЛЬЗА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5479"/>
              </p:ext>
            </p:extLst>
          </p:nvPr>
        </p:nvGraphicFramePr>
        <p:xfrm>
          <a:off x="251520" y="1268760"/>
          <a:ext cx="8401305" cy="384555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2248"/>
                <a:gridCol w="1872208"/>
                <a:gridCol w="2354765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В "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БЫСТРЫЙ И ЛОВКИЙ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" ПРОЯВЛЯЮТСЯ СЛЕДУЮЩИЕ ЭЛЕМЕНТЫ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командой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Выработка стратегии</a:t>
                      </a:r>
                      <a:endParaRPr lang="tr-TR" b="0" dirty="0" smtClean="0"/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в своих силах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Тайм менеджмент 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Разнообразие мышления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и гармония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Доверие в команде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Сочувствие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Активный подход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проблемы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Сплоченность команды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Ориентированность на результат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и ответственность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</a:t>
                      </a:r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946993" y="2771636"/>
            <a:ext cx="11047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ДЕТАЛИ</a:t>
            </a:r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1115616" y="5291916"/>
            <a:ext cx="1122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СБОРКА</a:t>
            </a:r>
            <a:endParaRPr lang="tr-TR" dirty="0"/>
          </a:p>
          <a:p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563888" y="2771636"/>
            <a:ext cx="1909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ВНЕШНИЙ </a:t>
            </a:r>
            <a:r>
              <a:rPr lang="ru-RU" dirty="0" smtClean="0"/>
              <a:t>ВИД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491880" y="5291916"/>
            <a:ext cx="2192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ЛУЧШИЙ </a:t>
            </a:r>
            <a:r>
              <a:rPr lang="ru-RU" dirty="0" smtClean="0"/>
              <a:t>ДИЗАЙН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372200" y="2771636"/>
            <a:ext cx="2120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СОРЕВНОВАНИЕ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516216" y="5291916"/>
            <a:ext cx="1947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ВЫСТУПЛЕНИЕ</a:t>
            </a:r>
            <a:endParaRPr lang="tr-TR" dirty="0"/>
          </a:p>
        </p:txBody>
      </p:sp>
      <p:pic>
        <p:nvPicPr>
          <p:cNvPr id="2050" name="Picture 2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964265"/>
            <a:ext cx="2564023" cy="1816663"/>
          </a:xfrm>
          <a:prstGeom prst="rect">
            <a:avLst/>
          </a:prstGeom>
          <a:noFill/>
        </p:spPr>
      </p:pic>
      <p:pic>
        <p:nvPicPr>
          <p:cNvPr id="2051" name="Picture 3" descr="C:\POZİTİF OUTDOOR\AKTİVİTE FOTO VE VİDEOLAR\ABBOTT-ABVİE İLAÇ-BÜYÜK YARIŞ\KÜÇÜKLER\_MG_713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3474721"/>
            <a:ext cx="2662904" cy="1826487"/>
          </a:xfrm>
          <a:prstGeom prst="rect">
            <a:avLst/>
          </a:prstGeom>
          <a:noFill/>
        </p:spPr>
      </p:pic>
      <p:pic>
        <p:nvPicPr>
          <p:cNvPr id="2053" name="Picture 5" descr="C:\POZİTİF OUTDOOR\AKTİVİTE FOTO VE VİDEOLAR\ABBOTT-ABVİE İLAÇ-BÜYÜK YARIŞ\KÜÇÜKLER\_MG_719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03848" y="956722"/>
            <a:ext cx="2646079" cy="1824206"/>
          </a:xfrm>
          <a:prstGeom prst="rect">
            <a:avLst/>
          </a:prstGeom>
          <a:noFill/>
        </p:spPr>
      </p:pic>
      <p:pic>
        <p:nvPicPr>
          <p:cNvPr id="2054" name="Picture 6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56176" y="980728"/>
            <a:ext cx="2656143" cy="1800200"/>
          </a:xfrm>
          <a:prstGeom prst="rect">
            <a:avLst/>
          </a:prstGeom>
          <a:noFill/>
        </p:spPr>
      </p:pic>
      <p:pic>
        <p:nvPicPr>
          <p:cNvPr id="2055" name="Picture 7" descr="C:\POZİTİF OUTDOOR\AKTİVİTE FOTO VE VİDEOLAR\ABBOTT-ABVİE İLAÇ-BÜYÜK YARIŞ\KÜÇÜKLER\_MG_7455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56176" y="3429000"/>
            <a:ext cx="2656360" cy="1872208"/>
          </a:xfrm>
          <a:prstGeom prst="rect">
            <a:avLst/>
          </a:prstGeom>
          <a:noFill/>
        </p:spPr>
      </p:pic>
      <p:pic>
        <p:nvPicPr>
          <p:cNvPr id="2056" name="Picture 8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155209" y="3429000"/>
            <a:ext cx="2703735" cy="1872208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0" y="0"/>
            <a:ext cx="43861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“</a:t>
            </a:r>
            <a:r>
              <a:rPr lang="ru-RU" b="1" dirty="0">
                <a:latin typeface="Comic Sans MS" pitchFamily="66" charset="0"/>
              </a:rPr>
              <a:t>БЫСТРЫЙ И ЛОВКИЙ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” </a:t>
            </a:r>
            <a:r>
              <a:rPr lang="ru-RU" b="1" dirty="0">
                <a:latin typeface="Comic Sans MS" pitchFamily="66" charset="0"/>
              </a:rPr>
              <a:t>ЭТАПЫ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5256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ЗНАКОМСТВО И ОТБОР КОМАНД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pic>
        <p:nvPicPr>
          <p:cNvPr id="15" name="Picture 2" descr="C:\POZİTİF OUTDOOR\AKTİVİTE FOTO VE VİDEOLAR\TEZ TUR - BOSCH\küçültülmüş\100_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231" y="908621"/>
            <a:ext cx="3451225" cy="22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POZİTİF OUTDOOR\AKTİVİTE FOTO VE VİDEOLAR\TEZ TUR - BOSCH\küçültülmüş\100_3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98579"/>
            <a:ext cx="3456384" cy="221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9061"/>
              </p:ext>
            </p:extLst>
          </p:nvPr>
        </p:nvGraphicFramePr>
        <p:xfrm>
          <a:off x="107504" y="903600"/>
          <a:ext cx="4896544" cy="2885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654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Разогрев и информация по программе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информации по активити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участников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Уточнение состава команд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территорией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pic>
        <p:nvPicPr>
          <p:cNvPr id="3074" name="Picture 2" descr="C:\POZİTİF OUTDOOR\AKTİVİTE FOTO VE VİDEOLAR\ABBOTT-ABVİE İLAÇ-BÜYÜK YARIŞ\KÜÇÜKLER\_MG_71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908720"/>
            <a:ext cx="3384376" cy="2376264"/>
          </a:xfrm>
          <a:prstGeom prst="rect">
            <a:avLst/>
          </a:prstGeom>
          <a:noFill/>
        </p:spPr>
      </p:pic>
      <p:pic>
        <p:nvPicPr>
          <p:cNvPr id="3075" name="Picture 3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8104" y="3429000"/>
            <a:ext cx="3384375" cy="2304256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21215"/>
              </p:ext>
            </p:extLst>
          </p:nvPr>
        </p:nvGraphicFramePr>
        <p:xfrm>
          <a:off x="107504" y="897344"/>
          <a:ext cx="5159896" cy="4897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проекта и выбор стратегии</a:t>
                      </a:r>
                      <a:r>
                        <a:rPr lang="tr-TR" sz="1800" dirty="0" smtClean="0"/>
                        <a:t>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модели гоночного автомобиля используя предоставленные материалы</a:t>
                      </a:r>
                      <a:r>
                        <a:rPr lang="tr-TR" sz="1800" dirty="0" smtClean="0"/>
                        <a:t>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Параллельное продвижение команд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Совместное использование ресурсов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Слаженность действий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Обмен идеями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мышления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32131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ПРОЕКТНЫЕ РАБОТЫ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pic>
        <p:nvPicPr>
          <p:cNvPr id="4098" name="Picture 2" descr="C:\POZİTİF OUTDOOR\AKTİVİTE FOTO VE VİDEOLAR\ABBOTT-ABVİE İLAÇ-BÜYÜK YARIŞ\KÜÇÜKLER\_MG_71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7282" y="3479576"/>
            <a:ext cx="3325198" cy="2397696"/>
          </a:xfrm>
          <a:prstGeom prst="rect">
            <a:avLst/>
          </a:prstGeom>
          <a:noFill/>
        </p:spPr>
      </p:pic>
      <p:pic>
        <p:nvPicPr>
          <p:cNvPr id="4099" name="Picture 3" descr="C:\POZİTİF OUTDOOR\AKTİVİTE FOTO VE VİDEOLAR\ABBOTT-ABVİE İLAÇ-BÜYÜK YARIŞ\KÜÇÜKLER\_MG_717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56056" y="878086"/>
            <a:ext cx="3336424" cy="240689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781257"/>
              </p:ext>
            </p:extLst>
          </p:nvPr>
        </p:nvGraphicFramePr>
        <p:xfrm>
          <a:off x="107504" y="860649"/>
          <a:ext cx="5159896" cy="48005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Распределение задач, после выявления потребностей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Команде необходимо точно рассчитать правильное использование имеющегося материала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проблем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Самоуправление в команде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Взаимодействие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мышления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34283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МОНТАЖ </a:t>
            </a:r>
            <a:r>
              <a:rPr lang="tr-TR" b="1" dirty="0">
                <a:latin typeface="Comic Sans MS" panose="030F0702030302020204" pitchFamily="66" charset="0"/>
              </a:rPr>
              <a:t>- </a:t>
            </a:r>
            <a:r>
              <a:rPr lang="ru-RU" b="1" dirty="0">
                <a:latin typeface="Comic Sans MS" panose="030F0702030302020204" pitchFamily="66" charset="0"/>
              </a:rPr>
              <a:t>УСТАНОВКА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/>
          </a:p>
        </p:txBody>
      </p:sp>
      <p:pic>
        <p:nvPicPr>
          <p:cNvPr id="5122" name="Picture 2" descr="C:\POZİTİF OUTDOOR\AKTİVİTE FOTO VE VİDEOLAR\ABBOTT-ABVİE İLAÇ-BÜYÜK YARIŞ\KÜÇÜKLER\_MG_72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848246"/>
            <a:ext cx="3312368" cy="2292722"/>
          </a:xfrm>
          <a:prstGeom prst="rect">
            <a:avLst/>
          </a:prstGeom>
          <a:noFill/>
        </p:spPr>
      </p:pic>
      <p:pic>
        <p:nvPicPr>
          <p:cNvPr id="5123" name="Picture 3" descr="C:\POZİTİF OUTDOOR\AKTİVİTE FOTO VE VİDEOLAR\ABBOTT-ABVİE İLAÇ-BÜYÜK YARIŞ\KÜÇÜKLER\_MG_719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80112" y="3284984"/>
            <a:ext cx="3312368" cy="231052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2314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ИЗОБРАЖЕНИЕ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55067"/>
              </p:ext>
            </p:extLst>
          </p:nvPr>
        </p:nvGraphicFramePr>
        <p:xfrm>
          <a:off x="107504" y="874360"/>
          <a:ext cx="5159896" cy="5074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Всей командой воплотить в жизнь задуманный гоночный автомобиль</a:t>
                      </a:r>
                      <a:endParaRPr lang="tr-TR" sz="1800" dirty="0" smtClean="0"/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Используя ограниченные ресурсы создать лучший по дизайну автомобиль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Творческие идеи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Акценты на слоган и концепт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Эффективное решение проблем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Самоуправление в команде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взглядов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БЫСТРЫЙ И ЛОВКИЙ</a:t>
            </a:r>
            <a:endParaRPr lang="tr-TR" dirty="0"/>
          </a:p>
        </p:txBody>
      </p:sp>
      <p:pic>
        <p:nvPicPr>
          <p:cNvPr id="6146" name="Picture 2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908720"/>
            <a:ext cx="3528392" cy="2520280"/>
          </a:xfrm>
          <a:prstGeom prst="rect">
            <a:avLst/>
          </a:prstGeom>
          <a:noFill/>
        </p:spPr>
      </p:pic>
      <p:pic>
        <p:nvPicPr>
          <p:cNvPr id="6147" name="Picture 3" descr="C:\POZİTİF OUTDOOR\AKTİVİTE FOTO VE VİDEOLAR\ABBOTT-ABVİE İLAÇ-BÜYÜK YARIŞ\KÜÇÜKLER\_MG_745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15522" y="3501008"/>
            <a:ext cx="3476958" cy="252028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58253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ru-RU" b="1" dirty="0">
                <a:latin typeface="Comic Sans MS" panose="030F0702030302020204" pitchFamily="66" charset="0"/>
              </a:rPr>
              <a:t>СОРЕВНОВАНИЕ 1: ЛУЧШЕЕ ВЫСТУПЛЕНИЕ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54241"/>
              </p:ext>
            </p:extLst>
          </p:nvPr>
        </p:nvGraphicFramePr>
        <p:xfrm>
          <a:off x="107504" y="916033"/>
          <a:ext cx="4968552" cy="3881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tr-T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Соревнование на сделанных автомобилях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Автомобили соревнуются между собой на дальность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Сплочение команды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Мотивация и командная поддержка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Взаимопомощь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Рациональное использование времени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Ответственность и владение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6330</TotalTime>
  <Words>573</Words>
  <Application>Microsoft Macintosh PowerPoint</Application>
  <PresentationFormat>On-screen Show (4:3)</PresentationFormat>
  <Paragraphs>182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Ofis Teması</vt:lpstr>
      <vt:lpstr>  БЫСТРЫЙ И ЛОВКИЙ КОМАНДНАЯ ИГРА 2015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475</cp:revision>
  <dcterms:modified xsi:type="dcterms:W3CDTF">2015-07-31T11:32:33Z</dcterms:modified>
</cp:coreProperties>
</file>