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71" r:id="rId5"/>
    <p:sldId id="270" r:id="rId6"/>
    <p:sldId id="269" r:id="rId7"/>
    <p:sldId id="267" r:id="rId8"/>
    <p:sldId id="258" r:id="rId9"/>
    <p:sldId id="272" r:id="rId10"/>
    <p:sldId id="283" r:id="rId11"/>
    <p:sldId id="275" r:id="rId12"/>
    <p:sldId id="284" r:id="rId13"/>
    <p:sldId id="266" r:id="rId14"/>
    <p:sldId id="264" r:id="rId15"/>
    <p:sldId id="282" r:id="rId16"/>
    <p:sldId id="262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2208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2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5B9B-AC58-4E0C-B173-4F41DB75DA0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A754-6473-4C71-AB69-21E5088CF2C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96A6-E411-45B2-B536-38D6FD72484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1560-BFA2-4C9B-8658-8C4EDA3B329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4483-964B-4FF1-9453-C1FFC24306D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DEFE-2804-4532-B0BD-7EFD2A393FF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F443-1E27-4769-9532-FFAC0ABF6EF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292B-DC25-4FFB-BD28-F090FAE08B0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9598-B952-4865-9320-96BD2D7B09E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4705-6549-4D77-BF3A-EDAFD2B6286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60EC-ABD5-4926-BC46-E838910086CB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AF2C59-5570-45D2-BDF4-F2B5EF8DE00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4623271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TREASURE HUNT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TEAM WORK ACTIVITY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 dirty="0"/>
          </a:p>
        </p:txBody>
      </p:sp>
      <p:pic>
        <p:nvPicPr>
          <p:cNvPr id="1027" name="Picture 3" descr="F:\POZİTİF OUTDOOR\AKTİVİTE FOTO VE VİDEOLAR\johnson and johnson\KÜÇÜLTÜLMÜŞ\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384"/>
            <a:ext cx="6186529" cy="464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6105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REACHING THE TREASURE CHEST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 dirty="0"/>
          </a:p>
        </p:txBody>
      </p:sp>
      <p:pic>
        <p:nvPicPr>
          <p:cNvPr id="7170" name="Picture 2" descr="F:\POZİTİF OUTDOOR\AKTİVİTE FOTO VE VİDEOLAR\johnson and johnson\KÜÇÜLTÜLMÜŞ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7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POZİTİF OUTDOOR\AKTİVİTE FOTO VE VİDEOLAR\johnson and johnson\KÜÇÜLTÜLMÜŞ\DSC_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73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answering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Feeling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responsible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3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3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1026" name="Picture 2" descr="C:\POZİTİF OUTDOOR\AKTİVİTE FOTO VE VİDEOLAR\TEZ TUR - BOSCH\100_4200 küçü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7"/>
            <a:ext cx="3384376" cy="2304255"/>
          </a:xfrm>
          <a:prstGeom prst="rect">
            <a:avLst/>
          </a:prstGeom>
          <a:noFill/>
        </p:spPr>
      </p:pic>
      <p:pic>
        <p:nvPicPr>
          <p:cNvPr id="1027" name="Picture 3" descr="C:\Users\user\Desktop\100_4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566" y="3356992"/>
            <a:ext cx="3395914" cy="2304256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2108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finally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contain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amblem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amblem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joining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692696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92589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3852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PREPARATION AND SET-UP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set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one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arae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prepared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marked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placed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rehersals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made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agreements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settled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10427"/>
              </p:ext>
            </p:extLst>
          </p:nvPr>
        </p:nvGraphicFramePr>
        <p:xfrm>
          <a:off x="2000250" y="1571625"/>
          <a:ext cx="5137785" cy="3812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ACTIVITY STEPS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TIME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INTRODUCTION &amp;INFO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14:00-14:05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SEPERATING INTO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14:05-14:15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HEATING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14:15-14:20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14:20-14:30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QUESTIONS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14:30-15:30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DUTIES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latin typeface="+mn-lt"/>
                          <a:cs typeface="Arial" charset="0"/>
                        </a:rPr>
                        <a:t>REACHING THE TREASURE 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FINALE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16:10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24951"/>
              </p:ext>
            </p:extLst>
          </p:nvPr>
        </p:nvGraphicFramePr>
        <p:xfrm>
          <a:off x="143508" y="1036817"/>
          <a:ext cx="8856985" cy="3256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6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177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FICTION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89756" y="908720"/>
          <a:ext cx="8964488" cy="18745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ACTIVITY</a:t>
                      </a:r>
                      <a:endParaRPr lang="tr-TR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Treasure</a:t>
                      </a:r>
                      <a:r>
                        <a:rPr lang="tr-TR" sz="20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Hunt</a:t>
                      </a:r>
                      <a:endParaRPr lang="tr-TR" sz="2000" baseline="0" dirty="0" smtClean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FICTION</a:t>
                      </a:r>
                      <a:endParaRPr lang="tr-TR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+mn-lt"/>
                        </a:rPr>
                        <a:t>There</a:t>
                      </a:r>
                      <a:r>
                        <a:rPr lang="tr-TR" sz="2000" dirty="0" smtClean="0">
                          <a:latin typeface="+mn-lt"/>
                        </a:rPr>
                        <a:t> is a </a:t>
                      </a:r>
                      <a:r>
                        <a:rPr lang="tr-TR" sz="2000" dirty="0" err="1" smtClean="0">
                          <a:latin typeface="+mn-lt"/>
                        </a:rPr>
                        <a:t>treasure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chest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hidden</a:t>
                      </a:r>
                      <a:r>
                        <a:rPr lang="tr-TR" sz="2000" dirty="0" smtClean="0">
                          <a:latin typeface="+mn-lt"/>
                        </a:rPr>
                        <a:t> in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hotel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try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reach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chest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following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clues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its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location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endParaRPr lang="tr-TR" sz="20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EMPHASIS</a:t>
                      </a:r>
                      <a:endParaRPr lang="tr-TR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composed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brand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institutions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members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compete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during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day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find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lost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treasure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r>
                        <a:rPr lang="tr-TR" sz="2000" dirty="0" err="1" smtClean="0">
                          <a:latin typeface="+mn-lt"/>
                        </a:rPr>
                        <a:t>Importance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teamwork</a:t>
                      </a:r>
                      <a:r>
                        <a:rPr lang="tr-TR" sz="2000" dirty="0" smtClean="0">
                          <a:latin typeface="+mn-lt"/>
                        </a:rPr>
                        <a:t> in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success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institution</a:t>
                      </a:r>
                      <a:r>
                        <a:rPr lang="tr-TR" sz="2000" dirty="0" smtClean="0">
                          <a:latin typeface="+mn-lt"/>
                        </a:rPr>
                        <a:t> is </a:t>
                      </a:r>
                      <a:r>
                        <a:rPr lang="tr-TR" sz="2000" dirty="0" err="1" smtClean="0">
                          <a:latin typeface="+mn-lt"/>
                        </a:rPr>
                        <a:t>stressed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  <a:endParaRPr lang="tr-TR" sz="20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“TREASURE HUNT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611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“TREASURE HUNT”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827584" y="2708920"/>
            <a:ext cx="1236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MEETING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899592" y="5301208"/>
            <a:ext cx="1364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PLANNING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707904" y="5373216"/>
            <a:ext cx="1544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QUESTIONS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804248" y="2708920"/>
            <a:ext cx="1313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MISSIONS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7045677" y="5360288"/>
            <a:ext cx="830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FINAL</a:t>
            </a:r>
            <a:endParaRPr lang="tr-TR" dirty="0"/>
          </a:p>
        </p:txBody>
      </p:sp>
      <p:pic>
        <p:nvPicPr>
          <p:cNvPr id="2050" name="Picture 2" descr="F:\POZİTİF OUTDOOR\AKTİVİTE FOTO VE VİDEOLAR\johnson and johnson\KÜÇÜLTÜLMÜŞ\DSC_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7" y="714356"/>
            <a:ext cx="2587121" cy="18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OZİTİF OUTDOOR\AKTİVİTE FOTO VE VİDEOLAR\johnson and johnson\KÜÇÜLTÜLMÜŞ\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92288" cy="18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OZİTİF OUTDOOR\AKTİVİTE FOTO VE VİDEOLAR\johnson and johnson\KÜÇÜLTÜLMÜŞ\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OZİTİF OUTDOOR\AKTİVİTE FOTO VE VİDEOLAR\johnson and johnson\KÜÇÜLTÜLMÜŞ\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592288" cy="18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41 Metin kutusu"/>
          <p:cNvSpPr txBox="1">
            <a:spLocks noChangeArrowheads="1"/>
          </p:cNvSpPr>
          <p:nvPr/>
        </p:nvSpPr>
        <p:spPr bwMode="auto">
          <a:xfrm>
            <a:off x="3851920" y="2708920"/>
            <a:ext cx="1300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CLUEDOS</a:t>
            </a:r>
            <a:endParaRPr lang="tr-TR" dirty="0"/>
          </a:p>
        </p:txBody>
      </p:sp>
      <p:pic>
        <p:nvPicPr>
          <p:cNvPr id="2055" name="Picture 7" descr="F:\POZİTİF OUTDOOR\AKTİVİTE FOTO VE VİDEOLAR\johnson and johnson\KÜÇÜLTÜLMÜŞ\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592288" cy="18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POZİTİF OUTDOOR\AKTİVİTE FOTO VE VİDEOLAR\johnson and johnson\KÜÇÜLTÜLMÜŞ\DSC_04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2" grpId="0"/>
      <p:bldP spid="43" grpId="0"/>
      <p:bldP spid="44" grpId="0"/>
      <p:bldP spid="4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3074" name="Picture 2" descr="F:\POZİTİF OUTDOOR\AKTİVİTE FOTO VE VİDEOLAR\johnson and johnson\KÜÇÜLTÜLMÜŞ\DSC_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10" y="692696"/>
            <a:ext cx="34152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Yeni klasör (2)\Resim 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9755" y="692697"/>
            <a:ext cx="3422725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2164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HEATING UP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107504" y="692696"/>
          <a:ext cx="515989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Massage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therapy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form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circle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.Team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systematically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massage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32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Increased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Interaction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14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PLANNING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3075" name="Picture 3" descr="G:\POZİTİF OUTDOOR\AKTİVİTE FOTO VE VİDEOLAR\otokoç aktivite fotoları ve video\küçültülmüş\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281" y="692696"/>
            <a:ext cx="3361191" cy="2304256"/>
          </a:xfrm>
          <a:prstGeom prst="rect">
            <a:avLst/>
          </a:prstGeom>
          <a:noFill/>
        </p:spPr>
      </p:pic>
      <p:pic>
        <p:nvPicPr>
          <p:cNvPr id="4098" name="Picture 2" descr="F:\POZİTİF OUTDOOR\AKTİVİTE FOTO VE VİDEOLAR\johnson and johnson\KÜÇÜLTÜLMÜŞ\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81" y="3356992"/>
            <a:ext cx="33611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54904"/>
              </p:ext>
            </p:extLst>
          </p:nvPr>
        </p:nvGraphicFramePr>
        <p:xfrm>
          <a:off x="107504" y="713016"/>
          <a:ext cx="5159896" cy="539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876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answers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nearer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step. </a:t>
                      </a:r>
                    </a:p>
                  </a:txBody>
                  <a:tcPr horzOverflow="overflow"/>
                </a:tc>
              </a:tr>
              <a:tr h="35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5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Streessing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4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4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4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haomony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4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4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4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46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ANSWERING THE QUESTIONS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/>
          </a:p>
        </p:txBody>
      </p:sp>
      <p:pic>
        <p:nvPicPr>
          <p:cNvPr id="5122" name="Picture 2" descr="F:\POZİTİF OUTDOOR\AKTİVİTE FOTO VE VİDEOLAR\johnson and johnson\KÜÇÜLTÜLMÜŞ\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08" y="692696"/>
            <a:ext cx="3491880" cy="23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OZİTİF OUTDOOR\AKTİVİTE FOTO VE VİDEOLAR\johnson and johnson\KÜÇÜLTÜLMÜŞ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31" y="3416141"/>
            <a:ext cx="3472557" cy="23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492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answered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next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right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answers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logical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Objective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1341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COMPLETING DUTIES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</a:t>
            </a:r>
            <a:endParaRPr lang="tr-TR" dirty="0"/>
          </a:p>
        </p:txBody>
      </p:sp>
      <p:pic>
        <p:nvPicPr>
          <p:cNvPr id="6146" name="Picture 2" descr="F:\POZİTİF OUTDOOR\AKTİVİTE FOTO VE VİDEOLAR\johnson and johnson\KÜÇÜLTÜLMÜŞ\DSC_0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89" y="682823"/>
            <a:ext cx="3411091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POZİTİF OUTDOOR\AKTİVİTE FOTO VE VİDEOLAR\johnson and johnson\KÜÇÜLTÜLMÜŞ\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451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along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also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fulfilled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next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Identifying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targets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Feeling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responsible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802</Words>
  <Application>Microsoft Macintosh PowerPoint</Application>
  <PresentationFormat>On-screen Show (4:3)</PresentationFormat>
  <Paragraphs>190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TREASURE HUNT TEAM WORK ACTIVITY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Yasin Aygündüz</cp:lastModifiedBy>
  <cp:revision>382</cp:revision>
  <dcterms:modified xsi:type="dcterms:W3CDTF">2015-07-31T10:56:20Z</dcterms:modified>
</cp:coreProperties>
</file>