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91" d="100"/>
          <a:sy n="91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FC33-101D-344C-9D3E-050338DE332E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0D6F-A2DC-5B45-8142-3C2BB597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9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02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19FFE-B4E6-4E63-894B-045DAA03393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801C-843F-A54B-8ADA-DCE345B3661B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8E20-5A61-734E-9383-17ED2E3FB769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98CE-D878-484D-8A0A-BC5FC6DCD99B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0ECB-D4E0-804A-8EAC-5BA0EEB45DC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064F-EF36-9C40-9260-3B28FFC951AF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4504-6417-5A46-80AF-2672AF5D34C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F403-956E-D244-AF9F-54B1C020A6BD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52FC-E6B1-7345-9999-2BA85E87435A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F425-553D-CC41-9947-F104FFD22456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08F9-EB64-1A44-BADE-C4C6B812CB9B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0698-40EC-134F-8E68-895F357EB2D3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F47CA-238A-5D4A-A84A-A41A1C6C8DF5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jpe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4581129"/>
            <a:ext cx="8712968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ПОСТРОЙКА ПЛОТА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КОМАНДНАЯ </a:t>
            </a:r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</a:rPr>
              <a:t>ИГРА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2015</a:t>
            </a:r>
            <a:br>
              <a:rPr 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</a:br>
            <a: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tr-T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atin typeface="Comic Sans MS" pitchFamily="66" charset="0"/>
              </a:rPr>
              <a:t>ПОСТРОЙКА </a:t>
            </a:r>
            <a:r>
              <a:rPr lang="ru-RU" b="1" dirty="0" smtClean="0">
                <a:latin typeface="Comic Sans MS" pitchFamily="66" charset="0"/>
              </a:rPr>
              <a:t>ПЛОТА</a:t>
            </a:r>
            <a:endParaRPr lang="tr-TR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6" name="Picture 3" descr="G:\POZİTİF OUTDOOR\AKTİVİTE FOTO VE VİDEOLAR\otokoç aktivite fotoları ve video\küçültülmüş\0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8843"/>
            <a:ext cx="5040560" cy="35682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54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ПОДГОТОВКА И 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856109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64597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6444"/>
              </p:ext>
            </p:extLst>
          </p:nvPr>
        </p:nvGraphicFramePr>
        <p:xfrm>
          <a:off x="107504" y="878448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день до завершения установки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за день до начала активити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Монтаж</a:t>
                      </a:r>
                      <a:r>
                        <a:rPr lang="ru-RU" sz="1800" baseline="0" dirty="0" smtClean="0"/>
                        <a:t> станций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каждой станции подготовлены необходимые материалы и инструменты</a:t>
                      </a:r>
                      <a:r>
                        <a:rPr lang="tr-TR" sz="1800" dirty="0" smtClean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главными по команде проводят репетицию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контроль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Заключительная встреча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7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38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83079"/>
              </p:ext>
            </p:extLst>
          </p:nvPr>
        </p:nvGraphicFramePr>
        <p:xfrm>
          <a:off x="107504" y="924273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72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16279"/>
              </p:ext>
            </p:extLst>
          </p:nvPr>
        </p:nvGraphicFramePr>
        <p:xfrm>
          <a:off x="2000250" y="1412776"/>
          <a:ext cx="5137785" cy="26698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14:20-14:30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ПЛОТА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14:30-16:00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ОТПРАВКА НА ОСТРОВ 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ЦЕРЕМОНИЯ ЗАКРЫТИЯ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Metin kutusu"/>
          <p:cNvSpPr txBox="1">
            <a:spLocks noChangeArrowheads="1"/>
          </p:cNvSpPr>
          <p:nvPr/>
        </p:nvSpPr>
        <p:spPr bwMode="auto">
          <a:xfrm>
            <a:off x="2928938" y="1000125"/>
            <a:ext cx="3150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ПРИМЕР РАСПИСАНИЯ</a:t>
            </a:r>
            <a:endParaRPr lang="tr-TR" sz="2000" b="1" dirty="0">
              <a:solidFill>
                <a:srgbClr val="00B0F0"/>
              </a:solidFill>
              <a:cs typeface="Arial" charset="0"/>
            </a:endParaRPr>
          </a:p>
          <a:p>
            <a:endParaRPr lang="tr-TR" sz="2000" b="1" dirty="0">
              <a:solidFill>
                <a:srgbClr val="00B0F0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7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2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7060"/>
              </p:ext>
            </p:extLst>
          </p:nvPr>
        </p:nvGraphicFramePr>
        <p:xfrm>
          <a:off x="143508" y="1170425"/>
          <a:ext cx="8856985" cy="2834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4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     </a:t>
              </a:r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68590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26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36408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"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ПОСТРОЙКА ПЛОТА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4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3759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+mn-lt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ПОСТРОЙКА ПЛОТА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 </a:t>
            </a:r>
            <a:r>
              <a:rPr lang="ru-RU" b="1" dirty="0" smtClean="0">
                <a:latin typeface="Comic Sans MS" pitchFamily="66" charset="0"/>
              </a:rPr>
              <a:t>ЭТАПЫ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144241" y="271462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1387420" y="5229200"/>
            <a:ext cx="2032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ОТБОР КОМАНД 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5724128" y="278092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СБОР ПЛОТА 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084168" y="5229200"/>
            <a:ext cx="1146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ОСТРОВ </a:t>
            </a:r>
            <a:endParaRPr lang="tr-TR" dirty="0"/>
          </a:p>
        </p:txBody>
      </p:sp>
      <p:pic>
        <p:nvPicPr>
          <p:cNvPr id="1026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63" y="923540"/>
            <a:ext cx="2793065" cy="1857388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76455"/>
            <a:ext cx="2808312" cy="1852745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otokoç aktivite fotoları ve video\küçültülmüş\0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23540"/>
            <a:ext cx="2793065" cy="1857388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otokoç aktivite fotoları ve video\küçültülmüş\0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56992"/>
            <a:ext cx="2793064" cy="185738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4014" y="2780928"/>
            <a:ext cx="137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РАЗОГРЕВ</a:t>
            </a:r>
          </a:p>
        </p:txBody>
      </p:sp>
    </p:spTree>
    <p:extLst>
      <p:ext uri="{BB962C8B-B14F-4D97-AF65-F5344CB8AC3E}">
        <p14:creationId xmlns:p14="http://schemas.microsoft.com/office/powerpoint/2010/main" val="1703697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4" grpId="0"/>
      <p:bldP spid="4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2050" name="Picture 2" descr="G:\POZİTİF OUTDOOR\AKTİVİTE FOTO VE VİDEOLAR\otokoç aktivite fotoları ve video\küçültülmüş\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470" y="908720"/>
            <a:ext cx="3462010" cy="2376264"/>
          </a:xfrm>
          <a:prstGeom prst="rect">
            <a:avLst/>
          </a:prstGeom>
          <a:noFill/>
        </p:spPr>
      </p:pic>
      <p:pic>
        <p:nvPicPr>
          <p:cNvPr id="2051" name="Picture 3" descr="G:\POZİTİF OUTDOOR\AKTİVİTE FOTO VE VİDEOLAR\otokoç aktivite fotoları ve video\küçültülmüş\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432" y="3429000"/>
            <a:ext cx="3465048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45256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65870"/>
              </p:ext>
            </p:extLst>
          </p:nvPr>
        </p:nvGraphicFramePr>
        <p:xfrm>
          <a:off x="107504" y="924168"/>
          <a:ext cx="5159896" cy="329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с окружающей атмосферой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64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543" y="3356992"/>
            <a:ext cx="3399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87165"/>
            <a:ext cx="3384376" cy="23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06938"/>
              </p:ext>
            </p:extLst>
          </p:nvPr>
        </p:nvGraphicFramePr>
        <p:xfrm>
          <a:off x="107504" y="898624"/>
          <a:ext cx="5159896" cy="404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М</a:t>
                      </a:r>
                      <a:r>
                        <a:rPr lang="ru-RU" sz="180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ассаж</a:t>
                      </a:r>
                      <a:endParaRPr lang="tr-T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Разогреваем участников команд. Все встают в круг и делают друг другу массаж и упражнения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за мероприятие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 и общение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 и общение 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мотивации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Привыкнуть к команде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743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РАЗОГРЕВ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3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034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</a:rPr>
              <a:t>ПОСТРОЙКА </a:t>
            </a:r>
            <a:r>
              <a:rPr lang="ru-RU" b="1" dirty="0" smtClean="0">
                <a:latin typeface="Comic Sans MS" pitchFamily="66" charset="0"/>
              </a:rPr>
              <a:t>ПЛОТА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6092"/>
              </p:ext>
            </p:extLst>
          </p:nvPr>
        </p:nvGraphicFramePr>
        <p:xfrm>
          <a:off x="107504" y="960720"/>
          <a:ext cx="5159896" cy="498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сделать точные расчеты для постройки плота из ограниченных ресурсов.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724783"/>
            <a:ext cx="3334142" cy="2224497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973386"/>
            <a:ext cx="3356764" cy="2239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293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4868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</a:rPr>
              <a:t>ОТПЛЫТИЕ НА </a:t>
            </a:r>
            <a:r>
              <a:rPr lang="ru-RU" b="1" dirty="0" smtClean="0">
                <a:latin typeface="Comic Sans MS" pitchFamily="66" charset="0"/>
              </a:rPr>
              <a:t>ОСТРОВ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 dirty="0"/>
          </a:p>
        </p:txBody>
      </p:sp>
      <p:pic>
        <p:nvPicPr>
          <p:cNvPr id="5122" name="Picture 2" descr="G:\POZİTİF OUTDOOR\AKTİVİTE FOTO VE VİDEOLAR\otokoç aktivite fotoları ve video\küçültülmüş\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863" y="904168"/>
            <a:ext cx="3363609" cy="2236800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02894"/>
              </p:ext>
            </p:extLst>
          </p:nvPr>
        </p:nvGraphicFramePr>
        <p:xfrm>
          <a:off x="107504" y="880720"/>
          <a:ext cx="5159896" cy="434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Команды на своих плотах плывут на остров за сундуком с сокровищами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Взаимоподдержка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мотивация 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времени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себе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429000"/>
            <a:ext cx="3312368" cy="211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523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3869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ФИНАЛ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6146" name="Picture 2" descr="G:\POZİTİF OUTDOOR\AKTİVİTE FOTO VE VİDEOLAR\otokoç aktivite fotoları ve video\küçültülmüş\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38" y="907792"/>
            <a:ext cx="3466442" cy="2305184"/>
          </a:xfrm>
          <a:prstGeom prst="rect">
            <a:avLst/>
          </a:prstGeom>
          <a:noFill/>
        </p:spPr>
      </p:pic>
      <p:pic>
        <p:nvPicPr>
          <p:cNvPr id="6147" name="Picture 3" descr="G:\POZİTİF OUTDOOR\AKTİVİTE FOTO VE VİDEOLAR\otokoç aktivite fotoları ve video\küçültülmüş\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456384" cy="2304256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51582"/>
              </p:ext>
            </p:extLst>
          </p:nvPr>
        </p:nvGraphicFramePr>
        <p:xfrm>
          <a:off x="107504" y="908720"/>
          <a:ext cx="5159896" cy="4752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9211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8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Получают спрятанное в сундуке (например логотип компании в виде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пазла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проделанные действия складываются в единую картину 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конце игры конкурирующим командам так же присуждается совместная победа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кто достигнет острова становится лучшей командой. Вручение приза лучшей команде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32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79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КОНЕЦ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ПОСТРОЙКА ПЛОТА</a:t>
            </a:r>
            <a:endParaRPr lang="tr-TR"/>
          </a:p>
        </p:txBody>
      </p:sp>
      <p:pic>
        <p:nvPicPr>
          <p:cNvPr id="8195" name="Picture 3" descr="G:\POZİTİF OUTDOOR\AKTİVİTE FOTO VE VİDEOLAR\otokoç aktivite fotoları ve video\küçültülmüş\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7496"/>
            <a:ext cx="4357718" cy="2443712"/>
          </a:xfrm>
          <a:prstGeom prst="rect">
            <a:avLst/>
          </a:prstGeom>
          <a:noFill/>
        </p:spPr>
      </p:pic>
      <p:pic>
        <p:nvPicPr>
          <p:cNvPr id="8196" name="Picture 4" descr="G:\POZİTİF OUTDOOR\AKTİVİTE FOTO VE VİDEOLAR\otokoç aktivite fotoları ve video\küçültülmüş\1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37868"/>
            <a:ext cx="3093162" cy="4651372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18481"/>
              </p:ext>
            </p:extLst>
          </p:nvPr>
        </p:nvGraphicFramePr>
        <p:xfrm>
          <a:off x="107504" y="926480"/>
          <a:ext cx="5159896" cy="142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Конец 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Церемония закрытия программы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92D050"/>
                        </a:buClr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6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491</Words>
  <Application>Microsoft Macintosh PowerPoint</Application>
  <PresentationFormat>On-screen Show (4:3)</PresentationFormat>
  <Paragraphs>154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Ofis Teması</vt:lpstr>
      <vt:lpstr> ПОСТРОЙКА ПЛОТА КОМАНДНАЯ ИГРА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408</cp:revision>
  <dcterms:modified xsi:type="dcterms:W3CDTF">2015-07-31T12:50:08Z</dcterms:modified>
</cp:coreProperties>
</file>