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301" r:id="rId3"/>
    <p:sldId id="326" r:id="rId4"/>
    <p:sldId id="307" r:id="rId5"/>
    <p:sldId id="296" r:id="rId6"/>
    <p:sldId id="341" r:id="rId7"/>
    <p:sldId id="332" r:id="rId8"/>
    <p:sldId id="345" r:id="rId9"/>
    <p:sldId id="333" r:id="rId10"/>
    <p:sldId id="351" r:id="rId11"/>
    <p:sldId id="335" r:id="rId12"/>
    <p:sldId id="352" r:id="rId13"/>
    <p:sldId id="337" r:id="rId14"/>
    <p:sldId id="353" r:id="rId15"/>
    <p:sldId id="281" r:id="rId16"/>
    <p:sldId id="323" r:id="rId17"/>
    <p:sldId id="324" r:id="rId18"/>
    <p:sldId id="310" r:id="rId19"/>
    <p:sldId id="354" r:id="rId20"/>
    <p:sldId id="355" r:id="rId21"/>
  </p:sldIdLst>
  <p:sldSz cx="9144000" cy="6858000" type="screen4x3"/>
  <p:notesSz cx="6858000" cy="9144000"/>
  <p:defaultTextStyle>
    <a:defPPr>
      <a:defRPr lang="tr-T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9F1F5"/>
    <a:srgbClr val="D0E3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Orta Stil 2 - Vurgu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505E3EF-67EA-436B-97B2-0124C06EBD24}" styleName="Orta Stil 4 - Vurgu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7DF18680-E054-41AD-8BC1-D1AEF772440D}" styleName="Orta Stil 2 - Vurgu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21" autoAdjust="0"/>
    <p:restoredTop sz="94624" autoAdjust="0"/>
  </p:normalViewPr>
  <p:slideViewPr>
    <p:cSldViewPr>
      <p:cViewPr varScale="1">
        <p:scale>
          <a:sx n="96" d="100"/>
          <a:sy n="96" d="100"/>
        </p:scale>
        <p:origin x="-1360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A708381-6650-4727-915D-83A439DB7C92}" type="doc">
      <dgm:prSet loTypeId="urn:microsoft.com/office/officeart/2005/8/layout/cycle2" loCatId="cycle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tr-TR"/>
        </a:p>
      </dgm:t>
    </dgm:pt>
    <dgm:pt modelId="{B53FBAD6-FC00-4A32-9AAC-EFA4D1209B58}">
      <dgm:prSet phldrT="[Metin]"/>
      <dgm:spPr>
        <a:ln>
          <a:solidFill>
            <a:srgbClr val="00B0F0"/>
          </a:solidFill>
        </a:ln>
      </dgm:spPr>
      <dgm:t>
        <a:bodyPr/>
        <a:lstStyle/>
        <a:p>
          <a:r>
            <a:rPr lang="tr-TR" dirty="0" smtClean="0"/>
            <a:t>A GAMES STATION</a:t>
          </a:r>
          <a:endParaRPr lang="tr-TR" dirty="0"/>
        </a:p>
      </dgm:t>
    </dgm:pt>
    <dgm:pt modelId="{B3A1072C-07D8-473C-A8CF-8F65FFA87A2B}" type="parTrans" cxnId="{0188A546-F161-4D14-A020-6E76CD415473}">
      <dgm:prSet/>
      <dgm:spPr/>
      <dgm:t>
        <a:bodyPr/>
        <a:lstStyle/>
        <a:p>
          <a:endParaRPr lang="tr-TR"/>
        </a:p>
      </dgm:t>
    </dgm:pt>
    <dgm:pt modelId="{2D34DF46-98F4-4010-B399-FD0AB9F00502}" type="sibTrans" cxnId="{0188A546-F161-4D14-A020-6E76CD415473}">
      <dgm:prSet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endParaRPr lang="tr-TR"/>
        </a:p>
      </dgm:t>
    </dgm:pt>
    <dgm:pt modelId="{FE265C7A-01F3-4CE7-9B1C-F17155F48136}">
      <dgm:prSet phldrT="[Metin]"/>
      <dgm:spPr>
        <a:ln>
          <a:solidFill>
            <a:srgbClr val="00B0F0"/>
          </a:solidFill>
        </a:ln>
      </dgm:spPr>
      <dgm:t>
        <a:bodyPr/>
        <a:lstStyle/>
        <a:p>
          <a:r>
            <a:rPr lang="tr-TR" dirty="0" smtClean="0"/>
            <a:t>C GAMES STATION</a:t>
          </a:r>
          <a:endParaRPr lang="tr-TR" dirty="0"/>
        </a:p>
      </dgm:t>
    </dgm:pt>
    <dgm:pt modelId="{44E98B1C-C151-4539-82A4-D2F85A83BA5D}" type="parTrans" cxnId="{549C504D-54F3-4D72-8822-54314160A865}">
      <dgm:prSet/>
      <dgm:spPr/>
      <dgm:t>
        <a:bodyPr/>
        <a:lstStyle/>
        <a:p>
          <a:endParaRPr lang="tr-TR"/>
        </a:p>
      </dgm:t>
    </dgm:pt>
    <dgm:pt modelId="{84911F11-A622-4572-B35B-8492F27EE0C5}" type="sibTrans" cxnId="{549C504D-54F3-4D72-8822-54314160A865}">
      <dgm:prSet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endParaRPr lang="tr-TR"/>
        </a:p>
      </dgm:t>
    </dgm:pt>
    <dgm:pt modelId="{E9EF276F-E606-4F29-B9B1-1486AC8BC1E9}">
      <dgm:prSet phldrT="[Metin]"/>
      <dgm:spPr>
        <a:ln>
          <a:solidFill>
            <a:srgbClr val="00B0F0"/>
          </a:solidFill>
        </a:ln>
      </dgm:spPr>
      <dgm:t>
        <a:bodyPr/>
        <a:lstStyle/>
        <a:p>
          <a:r>
            <a:rPr lang="tr-TR" dirty="0" smtClean="0"/>
            <a:t>D GAMES STATION</a:t>
          </a:r>
          <a:endParaRPr lang="tr-TR" dirty="0"/>
        </a:p>
      </dgm:t>
    </dgm:pt>
    <dgm:pt modelId="{54CA1C77-71C8-4C9F-A270-E698CD4DDD80}" type="parTrans" cxnId="{A3C0DCFE-8198-4530-A244-84ADA416A543}">
      <dgm:prSet/>
      <dgm:spPr/>
      <dgm:t>
        <a:bodyPr/>
        <a:lstStyle/>
        <a:p>
          <a:endParaRPr lang="tr-TR"/>
        </a:p>
      </dgm:t>
    </dgm:pt>
    <dgm:pt modelId="{842E037E-3F7C-4004-9CD0-CF694188BC8F}" type="sibTrans" cxnId="{A3C0DCFE-8198-4530-A244-84ADA416A543}">
      <dgm:prSet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endParaRPr lang="tr-TR"/>
        </a:p>
      </dgm:t>
    </dgm:pt>
    <dgm:pt modelId="{ABD20EE6-3ECD-4AB2-B61E-521144DBCEAD}">
      <dgm:prSet phldrT="[Metin]"/>
      <dgm:spPr>
        <a:ln>
          <a:solidFill>
            <a:srgbClr val="00B0F0"/>
          </a:solidFill>
        </a:ln>
      </dgm:spPr>
      <dgm:t>
        <a:bodyPr/>
        <a:lstStyle/>
        <a:p>
          <a:r>
            <a:rPr lang="tr-TR" dirty="0" smtClean="0"/>
            <a:t>E GAMES STATION</a:t>
          </a:r>
          <a:endParaRPr lang="tr-TR" dirty="0"/>
        </a:p>
      </dgm:t>
    </dgm:pt>
    <dgm:pt modelId="{6974547B-24A6-4B73-AB25-8A5B7AD44769}" type="parTrans" cxnId="{02F3B53A-5018-4498-8EF1-DB1875F0AA50}">
      <dgm:prSet/>
      <dgm:spPr/>
      <dgm:t>
        <a:bodyPr/>
        <a:lstStyle/>
        <a:p>
          <a:endParaRPr lang="tr-TR"/>
        </a:p>
      </dgm:t>
    </dgm:pt>
    <dgm:pt modelId="{D31168B9-8228-4D8C-B0FA-D4511BB56AB3}" type="sibTrans" cxnId="{02F3B53A-5018-4498-8EF1-DB1875F0AA50}">
      <dgm:prSet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endParaRPr lang="tr-TR"/>
        </a:p>
      </dgm:t>
    </dgm:pt>
    <dgm:pt modelId="{0DB4CB12-CF44-42CB-9AD2-426F676A5FD3}">
      <dgm:prSet phldrT="[Metin]"/>
      <dgm:spPr>
        <a:ln>
          <a:solidFill>
            <a:srgbClr val="00B0F0"/>
          </a:solidFill>
        </a:ln>
      </dgm:spPr>
      <dgm:t>
        <a:bodyPr/>
        <a:lstStyle/>
        <a:p>
          <a:r>
            <a:rPr lang="tr-TR" dirty="0" smtClean="0"/>
            <a:t>F GAMES STATION</a:t>
          </a:r>
          <a:endParaRPr lang="tr-TR" dirty="0"/>
        </a:p>
      </dgm:t>
    </dgm:pt>
    <dgm:pt modelId="{CAEC6449-559E-449A-AA5A-B8270698ED42}" type="parTrans" cxnId="{2A3156B1-C6E5-43E2-AEBC-4A3D46F9F03E}">
      <dgm:prSet/>
      <dgm:spPr/>
      <dgm:t>
        <a:bodyPr/>
        <a:lstStyle/>
        <a:p>
          <a:endParaRPr lang="tr-TR"/>
        </a:p>
      </dgm:t>
    </dgm:pt>
    <dgm:pt modelId="{87F5117B-0AAA-4484-ABEC-3FE246010E00}" type="sibTrans" cxnId="{2A3156B1-C6E5-43E2-AEBC-4A3D46F9F03E}">
      <dgm:prSet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endParaRPr lang="tr-TR"/>
        </a:p>
      </dgm:t>
    </dgm:pt>
    <dgm:pt modelId="{A5AC0BD8-98F7-4A42-A088-FD251E4BCD8F}">
      <dgm:prSet/>
      <dgm:spPr>
        <a:ln>
          <a:solidFill>
            <a:srgbClr val="00B0F0"/>
          </a:solidFill>
        </a:ln>
      </dgm:spPr>
      <dgm:t>
        <a:bodyPr/>
        <a:lstStyle/>
        <a:p>
          <a:r>
            <a:rPr lang="tr-TR" dirty="0" smtClean="0"/>
            <a:t>B GAMES STATION</a:t>
          </a:r>
          <a:endParaRPr lang="tr-TR" dirty="0"/>
        </a:p>
      </dgm:t>
    </dgm:pt>
    <dgm:pt modelId="{5F260CA3-2EC8-4E70-A6C7-40B5B1356921}" type="parTrans" cxnId="{93FE5251-63B9-4CD5-AFE5-7B5D40B3BE87}">
      <dgm:prSet/>
      <dgm:spPr/>
      <dgm:t>
        <a:bodyPr/>
        <a:lstStyle/>
        <a:p>
          <a:endParaRPr lang="tr-TR"/>
        </a:p>
      </dgm:t>
    </dgm:pt>
    <dgm:pt modelId="{54E157CB-04D8-4A85-AA52-A8F0C492DE6D}" type="sibTrans" cxnId="{93FE5251-63B9-4CD5-AFE5-7B5D40B3BE87}">
      <dgm:prSet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endParaRPr lang="tr-TR"/>
        </a:p>
      </dgm:t>
    </dgm:pt>
    <dgm:pt modelId="{4CBB96D2-32B7-47CB-B3F9-22067FAEA358}" type="pres">
      <dgm:prSet presAssocID="{DA708381-6650-4727-915D-83A439DB7C92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82DE0882-E860-4653-92B0-758267D74C06}" type="pres">
      <dgm:prSet presAssocID="{B53FBAD6-FC00-4A32-9AAC-EFA4D1209B58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A8C7C361-FE97-420B-B2E9-9016307E0033}" type="pres">
      <dgm:prSet presAssocID="{2D34DF46-98F4-4010-B399-FD0AB9F00502}" presName="sibTrans" presStyleLbl="sibTrans2D1" presStyleIdx="0" presStyleCnt="6"/>
      <dgm:spPr/>
      <dgm:t>
        <a:bodyPr/>
        <a:lstStyle/>
        <a:p>
          <a:endParaRPr lang="tr-TR"/>
        </a:p>
      </dgm:t>
    </dgm:pt>
    <dgm:pt modelId="{592661C7-EDD3-4590-9053-E90FA14B0906}" type="pres">
      <dgm:prSet presAssocID="{2D34DF46-98F4-4010-B399-FD0AB9F00502}" presName="connectorText" presStyleLbl="sibTrans2D1" presStyleIdx="0" presStyleCnt="6"/>
      <dgm:spPr/>
      <dgm:t>
        <a:bodyPr/>
        <a:lstStyle/>
        <a:p>
          <a:endParaRPr lang="tr-TR"/>
        </a:p>
      </dgm:t>
    </dgm:pt>
    <dgm:pt modelId="{819DA9E4-206D-4257-BC87-1CDE25284484}" type="pres">
      <dgm:prSet presAssocID="{A5AC0BD8-98F7-4A42-A088-FD251E4BCD8F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823E0F9F-4C7D-4BB1-8D16-D270AA1F655E}" type="pres">
      <dgm:prSet presAssocID="{54E157CB-04D8-4A85-AA52-A8F0C492DE6D}" presName="sibTrans" presStyleLbl="sibTrans2D1" presStyleIdx="1" presStyleCnt="6"/>
      <dgm:spPr/>
      <dgm:t>
        <a:bodyPr/>
        <a:lstStyle/>
        <a:p>
          <a:endParaRPr lang="tr-TR"/>
        </a:p>
      </dgm:t>
    </dgm:pt>
    <dgm:pt modelId="{84A2BA8B-9F7D-41EA-BA4B-B7891721503C}" type="pres">
      <dgm:prSet presAssocID="{54E157CB-04D8-4A85-AA52-A8F0C492DE6D}" presName="connectorText" presStyleLbl="sibTrans2D1" presStyleIdx="1" presStyleCnt="6"/>
      <dgm:spPr/>
      <dgm:t>
        <a:bodyPr/>
        <a:lstStyle/>
        <a:p>
          <a:endParaRPr lang="tr-TR"/>
        </a:p>
      </dgm:t>
    </dgm:pt>
    <dgm:pt modelId="{0190BB32-F24E-4854-9F46-41AC580EC1F0}" type="pres">
      <dgm:prSet presAssocID="{FE265C7A-01F3-4CE7-9B1C-F17155F48136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CDC71234-392E-4B1F-9CC6-BE61032FFD3E}" type="pres">
      <dgm:prSet presAssocID="{84911F11-A622-4572-B35B-8492F27EE0C5}" presName="sibTrans" presStyleLbl="sibTrans2D1" presStyleIdx="2" presStyleCnt="6"/>
      <dgm:spPr/>
      <dgm:t>
        <a:bodyPr/>
        <a:lstStyle/>
        <a:p>
          <a:endParaRPr lang="tr-TR"/>
        </a:p>
      </dgm:t>
    </dgm:pt>
    <dgm:pt modelId="{41A9A259-01BD-4BFB-BF6F-913E6D1984C8}" type="pres">
      <dgm:prSet presAssocID="{84911F11-A622-4572-B35B-8492F27EE0C5}" presName="connectorText" presStyleLbl="sibTrans2D1" presStyleIdx="2" presStyleCnt="6"/>
      <dgm:spPr/>
      <dgm:t>
        <a:bodyPr/>
        <a:lstStyle/>
        <a:p>
          <a:endParaRPr lang="tr-TR"/>
        </a:p>
      </dgm:t>
    </dgm:pt>
    <dgm:pt modelId="{FA8DE3F1-06A8-4767-8BE7-882026C07C27}" type="pres">
      <dgm:prSet presAssocID="{E9EF276F-E606-4F29-B9B1-1486AC8BC1E9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18F9380B-4388-4841-8B4C-F0DE7E9E0B3D}" type="pres">
      <dgm:prSet presAssocID="{842E037E-3F7C-4004-9CD0-CF694188BC8F}" presName="sibTrans" presStyleLbl="sibTrans2D1" presStyleIdx="3" presStyleCnt="6" custLinFactNeighborX="5684" custLinFactNeighborY="1474"/>
      <dgm:spPr/>
      <dgm:t>
        <a:bodyPr/>
        <a:lstStyle/>
        <a:p>
          <a:endParaRPr lang="tr-TR"/>
        </a:p>
      </dgm:t>
    </dgm:pt>
    <dgm:pt modelId="{7EE43152-A0EB-4C98-A284-B44651773240}" type="pres">
      <dgm:prSet presAssocID="{842E037E-3F7C-4004-9CD0-CF694188BC8F}" presName="connectorText" presStyleLbl="sibTrans2D1" presStyleIdx="3" presStyleCnt="6"/>
      <dgm:spPr/>
      <dgm:t>
        <a:bodyPr/>
        <a:lstStyle/>
        <a:p>
          <a:endParaRPr lang="tr-TR"/>
        </a:p>
      </dgm:t>
    </dgm:pt>
    <dgm:pt modelId="{9339BF9B-D098-4CC3-A939-1A95ADBD21D2}" type="pres">
      <dgm:prSet presAssocID="{ABD20EE6-3ECD-4AB2-B61E-521144DBCEAD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A10504AB-6822-49BF-823A-3BC0ECEFF4E0}" type="pres">
      <dgm:prSet presAssocID="{D31168B9-8228-4D8C-B0FA-D4511BB56AB3}" presName="sibTrans" presStyleLbl="sibTrans2D1" presStyleIdx="4" presStyleCnt="6"/>
      <dgm:spPr/>
      <dgm:t>
        <a:bodyPr/>
        <a:lstStyle/>
        <a:p>
          <a:endParaRPr lang="tr-TR"/>
        </a:p>
      </dgm:t>
    </dgm:pt>
    <dgm:pt modelId="{9A4031DC-392F-4C67-BC7D-C98AB2C7D8BC}" type="pres">
      <dgm:prSet presAssocID="{D31168B9-8228-4D8C-B0FA-D4511BB56AB3}" presName="connectorText" presStyleLbl="sibTrans2D1" presStyleIdx="4" presStyleCnt="6"/>
      <dgm:spPr/>
      <dgm:t>
        <a:bodyPr/>
        <a:lstStyle/>
        <a:p>
          <a:endParaRPr lang="tr-TR"/>
        </a:p>
      </dgm:t>
    </dgm:pt>
    <dgm:pt modelId="{0FE99D1C-EF8E-4B2A-A502-8F3B4AACB163}" type="pres">
      <dgm:prSet presAssocID="{0DB4CB12-CF44-42CB-9AD2-426F676A5FD3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F1543C5F-1C35-4A1E-8B5A-9829B3C45409}" type="pres">
      <dgm:prSet presAssocID="{87F5117B-0AAA-4484-ABEC-3FE246010E00}" presName="sibTrans" presStyleLbl="sibTrans2D1" presStyleIdx="5" presStyleCnt="6"/>
      <dgm:spPr/>
      <dgm:t>
        <a:bodyPr/>
        <a:lstStyle/>
        <a:p>
          <a:endParaRPr lang="tr-TR"/>
        </a:p>
      </dgm:t>
    </dgm:pt>
    <dgm:pt modelId="{8EEAD3F9-ADFD-47B0-80F5-E0A6CE943A73}" type="pres">
      <dgm:prSet presAssocID="{87F5117B-0AAA-4484-ABEC-3FE246010E00}" presName="connectorText" presStyleLbl="sibTrans2D1" presStyleIdx="5" presStyleCnt="6"/>
      <dgm:spPr/>
      <dgm:t>
        <a:bodyPr/>
        <a:lstStyle/>
        <a:p>
          <a:endParaRPr lang="tr-TR"/>
        </a:p>
      </dgm:t>
    </dgm:pt>
  </dgm:ptLst>
  <dgm:cxnLst>
    <dgm:cxn modelId="{5382E5D9-142B-48D1-9163-C26932F7FA7A}" type="presOf" srcId="{84911F11-A622-4572-B35B-8492F27EE0C5}" destId="{41A9A259-01BD-4BFB-BF6F-913E6D1984C8}" srcOrd="1" destOrd="0" presId="urn:microsoft.com/office/officeart/2005/8/layout/cycle2"/>
    <dgm:cxn modelId="{A3C0DCFE-8198-4530-A244-84ADA416A543}" srcId="{DA708381-6650-4727-915D-83A439DB7C92}" destId="{E9EF276F-E606-4F29-B9B1-1486AC8BC1E9}" srcOrd="3" destOrd="0" parTransId="{54CA1C77-71C8-4C9F-A270-E698CD4DDD80}" sibTransId="{842E037E-3F7C-4004-9CD0-CF694188BC8F}"/>
    <dgm:cxn modelId="{F07B1C3E-CEC3-4500-8093-EA398AE37E94}" type="presOf" srcId="{2D34DF46-98F4-4010-B399-FD0AB9F00502}" destId="{592661C7-EDD3-4590-9053-E90FA14B0906}" srcOrd="1" destOrd="0" presId="urn:microsoft.com/office/officeart/2005/8/layout/cycle2"/>
    <dgm:cxn modelId="{DCDC8525-90E4-4699-A732-1B3AEEEFF297}" type="presOf" srcId="{842E037E-3F7C-4004-9CD0-CF694188BC8F}" destId="{18F9380B-4388-4841-8B4C-F0DE7E9E0B3D}" srcOrd="0" destOrd="0" presId="urn:microsoft.com/office/officeart/2005/8/layout/cycle2"/>
    <dgm:cxn modelId="{605D22E3-A01B-4B20-9343-CB964978FBAF}" type="presOf" srcId="{54E157CB-04D8-4A85-AA52-A8F0C492DE6D}" destId="{84A2BA8B-9F7D-41EA-BA4B-B7891721503C}" srcOrd="1" destOrd="0" presId="urn:microsoft.com/office/officeart/2005/8/layout/cycle2"/>
    <dgm:cxn modelId="{18774B94-871E-4A8F-B36C-C35A5FC0AD0C}" type="presOf" srcId="{0DB4CB12-CF44-42CB-9AD2-426F676A5FD3}" destId="{0FE99D1C-EF8E-4B2A-A502-8F3B4AACB163}" srcOrd="0" destOrd="0" presId="urn:microsoft.com/office/officeart/2005/8/layout/cycle2"/>
    <dgm:cxn modelId="{643C8F5E-5F75-4206-B9EB-FDA582419C9C}" type="presOf" srcId="{87F5117B-0AAA-4484-ABEC-3FE246010E00}" destId="{F1543C5F-1C35-4A1E-8B5A-9829B3C45409}" srcOrd="0" destOrd="0" presId="urn:microsoft.com/office/officeart/2005/8/layout/cycle2"/>
    <dgm:cxn modelId="{F7B5333F-4C3C-4B2D-859A-71E1BE4E3A94}" type="presOf" srcId="{D31168B9-8228-4D8C-B0FA-D4511BB56AB3}" destId="{9A4031DC-392F-4C67-BC7D-C98AB2C7D8BC}" srcOrd="1" destOrd="0" presId="urn:microsoft.com/office/officeart/2005/8/layout/cycle2"/>
    <dgm:cxn modelId="{88F22337-9FE5-4121-A92C-D860EFFCAAE2}" type="presOf" srcId="{A5AC0BD8-98F7-4A42-A088-FD251E4BCD8F}" destId="{819DA9E4-206D-4257-BC87-1CDE25284484}" srcOrd="0" destOrd="0" presId="urn:microsoft.com/office/officeart/2005/8/layout/cycle2"/>
    <dgm:cxn modelId="{02F3B53A-5018-4498-8EF1-DB1875F0AA50}" srcId="{DA708381-6650-4727-915D-83A439DB7C92}" destId="{ABD20EE6-3ECD-4AB2-B61E-521144DBCEAD}" srcOrd="4" destOrd="0" parTransId="{6974547B-24A6-4B73-AB25-8A5B7AD44769}" sibTransId="{D31168B9-8228-4D8C-B0FA-D4511BB56AB3}"/>
    <dgm:cxn modelId="{0E692DA6-BF51-44C4-BCFF-B8E498F852AB}" type="presOf" srcId="{ABD20EE6-3ECD-4AB2-B61E-521144DBCEAD}" destId="{9339BF9B-D098-4CC3-A939-1A95ADBD21D2}" srcOrd="0" destOrd="0" presId="urn:microsoft.com/office/officeart/2005/8/layout/cycle2"/>
    <dgm:cxn modelId="{0188A546-F161-4D14-A020-6E76CD415473}" srcId="{DA708381-6650-4727-915D-83A439DB7C92}" destId="{B53FBAD6-FC00-4A32-9AAC-EFA4D1209B58}" srcOrd="0" destOrd="0" parTransId="{B3A1072C-07D8-473C-A8CF-8F65FFA87A2B}" sibTransId="{2D34DF46-98F4-4010-B399-FD0AB9F00502}"/>
    <dgm:cxn modelId="{C620BDD0-2728-490E-8F4E-A8FAA9D231AE}" type="presOf" srcId="{D31168B9-8228-4D8C-B0FA-D4511BB56AB3}" destId="{A10504AB-6822-49BF-823A-3BC0ECEFF4E0}" srcOrd="0" destOrd="0" presId="urn:microsoft.com/office/officeart/2005/8/layout/cycle2"/>
    <dgm:cxn modelId="{9A9AA706-CFBE-42F1-9645-42C19E0153AD}" type="presOf" srcId="{84911F11-A622-4572-B35B-8492F27EE0C5}" destId="{CDC71234-392E-4B1F-9CC6-BE61032FFD3E}" srcOrd="0" destOrd="0" presId="urn:microsoft.com/office/officeart/2005/8/layout/cycle2"/>
    <dgm:cxn modelId="{ECA0E5A4-4309-47DB-BB7B-CC7CF676815B}" type="presOf" srcId="{842E037E-3F7C-4004-9CD0-CF694188BC8F}" destId="{7EE43152-A0EB-4C98-A284-B44651773240}" srcOrd="1" destOrd="0" presId="urn:microsoft.com/office/officeart/2005/8/layout/cycle2"/>
    <dgm:cxn modelId="{36953A90-C414-4D01-8592-0D8063A45071}" type="presOf" srcId="{DA708381-6650-4727-915D-83A439DB7C92}" destId="{4CBB96D2-32B7-47CB-B3F9-22067FAEA358}" srcOrd="0" destOrd="0" presId="urn:microsoft.com/office/officeart/2005/8/layout/cycle2"/>
    <dgm:cxn modelId="{FDC03D3C-B70B-48EF-97F4-8D1380BD2BEA}" type="presOf" srcId="{FE265C7A-01F3-4CE7-9B1C-F17155F48136}" destId="{0190BB32-F24E-4854-9F46-41AC580EC1F0}" srcOrd="0" destOrd="0" presId="urn:microsoft.com/office/officeart/2005/8/layout/cycle2"/>
    <dgm:cxn modelId="{A834E378-A87E-49ED-871C-E5CBCA9926CC}" type="presOf" srcId="{2D34DF46-98F4-4010-B399-FD0AB9F00502}" destId="{A8C7C361-FE97-420B-B2E9-9016307E0033}" srcOrd="0" destOrd="0" presId="urn:microsoft.com/office/officeart/2005/8/layout/cycle2"/>
    <dgm:cxn modelId="{93FE5251-63B9-4CD5-AFE5-7B5D40B3BE87}" srcId="{DA708381-6650-4727-915D-83A439DB7C92}" destId="{A5AC0BD8-98F7-4A42-A088-FD251E4BCD8F}" srcOrd="1" destOrd="0" parTransId="{5F260CA3-2EC8-4E70-A6C7-40B5B1356921}" sibTransId="{54E157CB-04D8-4A85-AA52-A8F0C492DE6D}"/>
    <dgm:cxn modelId="{69EB2AFA-A173-4BBA-808B-A243B8D2B557}" type="presOf" srcId="{B53FBAD6-FC00-4A32-9AAC-EFA4D1209B58}" destId="{82DE0882-E860-4653-92B0-758267D74C06}" srcOrd="0" destOrd="0" presId="urn:microsoft.com/office/officeart/2005/8/layout/cycle2"/>
    <dgm:cxn modelId="{549C504D-54F3-4D72-8822-54314160A865}" srcId="{DA708381-6650-4727-915D-83A439DB7C92}" destId="{FE265C7A-01F3-4CE7-9B1C-F17155F48136}" srcOrd="2" destOrd="0" parTransId="{44E98B1C-C151-4539-82A4-D2F85A83BA5D}" sibTransId="{84911F11-A622-4572-B35B-8492F27EE0C5}"/>
    <dgm:cxn modelId="{D5F3EEEE-83F1-4847-AF3D-2F0EB15125AF}" type="presOf" srcId="{54E157CB-04D8-4A85-AA52-A8F0C492DE6D}" destId="{823E0F9F-4C7D-4BB1-8D16-D270AA1F655E}" srcOrd="0" destOrd="0" presId="urn:microsoft.com/office/officeart/2005/8/layout/cycle2"/>
    <dgm:cxn modelId="{E2E376E3-0960-481F-91C5-D42EA2726E87}" type="presOf" srcId="{87F5117B-0AAA-4484-ABEC-3FE246010E00}" destId="{8EEAD3F9-ADFD-47B0-80F5-E0A6CE943A73}" srcOrd="1" destOrd="0" presId="urn:microsoft.com/office/officeart/2005/8/layout/cycle2"/>
    <dgm:cxn modelId="{2A3156B1-C6E5-43E2-AEBC-4A3D46F9F03E}" srcId="{DA708381-6650-4727-915D-83A439DB7C92}" destId="{0DB4CB12-CF44-42CB-9AD2-426F676A5FD3}" srcOrd="5" destOrd="0" parTransId="{CAEC6449-559E-449A-AA5A-B8270698ED42}" sibTransId="{87F5117B-0AAA-4484-ABEC-3FE246010E00}"/>
    <dgm:cxn modelId="{5D12D703-E2C3-417C-B8FA-5CCFB0452255}" type="presOf" srcId="{E9EF276F-E606-4F29-B9B1-1486AC8BC1E9}" destId="{FA8DE3F1-06A8-4767-8BE7-882026C07C27}" srcOrd="0" destOrd="0" presId="urn:microsoft.com/office/officeart/2005/8/layout/cycle2"/>
    <dgm:cxn modelId="{C12267B5-438B-4601-B649-2CCA833D026A}" type="presParOf" srcId="{4CBB96D2-32B7-47CB-B3F9-22067FAEA358}" destId="{82DE0882-E860-4653-92B0-758267D74C06}" srcOrd="0" destOrd="0" presId="urn:microsoft.com/office/officeart/2005/8/layout/cycle2"/>
    <dgm:cxn modelId="{4BE19B11-5402-40AA-8602-18C61F0A4CE7}" type="presParOf" srcId="{4CBB96D2-32B7-47CB-B3F9-22067FAEA358}" destId="{A8C7C361-FE97-420B-B2E9-9016307E0033}" srcOrd="1" destOrd="0" presId="urn:microsoft.com/office/officeart/2005/8/layout/cycle2"/>
    <dgm:cxn modelId="{80ECEB2A-57B4-4367-BCB8-5B084D705D7A}" type="presParOf" srcId="{A8C7C361-FE97-420B-B2E9-9016307E0033}" destId="{592661C7-EDD3-4590-9053-E90FA14B0906}" srcOrd="0" destOrd="0" presId="urn:microsoft.com/office/officeart/2005/8/layout/cycle2"/>
    <dgm:cxn modelId="{7263D757-E229-46D6-9A9D-2D041056A047}" type="presParOf" srcId="{4CBB96D2-32B7-47CB-B3F9-22067FAEA358}" destId="{819DA9E4-206D-4257-BC87-1CDE25284484}" srcOrd="2" destOrd="0" presId="urn:microsoft.com/office/officeart/2005/8/layout/cycle2"/>
    <dgm:cxn modelId="{CAF71CF9-34EC-4A45-9420-C246486AD7E3}" type="presParOf" srcId="{4CBB96D2-32B7-47CB-B3F9-22067FAEA358}" destId="{823E0F9F-4C7D-4BB1-8D16-D270AA1F655E}" srcOrd="3" destOrd="0" presId="urn:microsoft.com/office/officeart/2005/8/layout/cycle2"/>
    <dgm:cxn modelId="{13DC961C-4CDF-49D2-8871-4332C57E4960}" type="presParOf" srcId="{823E0F9F-4C7D-4BB1-8D16-D270AA1F655E}" destId="{84A2BA8B-9F7D-41EA-BA4B-B7891721503C}" srcOrd="0" destOrd="0" presId="urn:microsoft.com/office/officeart/2005/8/layout/cycle2"/>
    <dgm:cxn modelId="{2A1A71FE-ECB6-42C9-9664-3623C5B814E9}" type="presParOf" srcId="{4CBB96D2-32B7-47CB-B3F9-22067FAEA358}" destId="{0190BB32-F24E-4854-9F46-41AC580EC1F0}" srcOrd="4" destOrd="0" presId="urn:microsoft.com/office/officeart/2005/8/layout/cycle2"/>
    <dgm:cxn modelId="{93AA0422-1F54-44E7-8DCD-CD40A5C1C66A}" type="presParOf" srcId="{4CBB96D2-32B7-47CB-B3F9-22067FAEA358}" destId="{CDC71234-392E-4B1F-9CC6-BE61032FFD3E}" srcOrd="5" destOrd="0" presId="urn:microsoft.com/office/officeart/2005/8/layout/cycle2"/>
    <dgm:cxn modelId="{1CCE652F-6CFD-4C23-84DD-811A5E1B2D44}" type="presParOf" srcId="{CDC71234-392E-4B1F-9CC6-BE61032FFD3E}" destId="{41A9A259-01BD-4BFB-BF6F-913E6D1984C8}" srcOrd="0" destOrd="0" presId="urn:microsoft.com/office/officeart/2005/8/layout/cycle2"/>
    <dgm:cxn modelId="{5BD9D4EE-D1B9-4570-A18B-283E100AB6A3}" type="presParOf" srcId="{4CBB96D2-32B7-47CB-B3F9-22067FAEA358}" destId="{FA8DE3F1-06A8-4767-8BE7-882026C07C27}" srcOrd="6" destOrd="0" presId="urn:microsoft.com/office/officeart/2005/8/layout/cycle2"/>
    <dgm:cxn modelId="{7690E5A8-D418-453D-814F-11DA1EF9500A}" type="presParOf" srcId="{4CBB96D2-32B7-47CB-B3F9-22067FAEA358}" destId="{18F9380B-4388-4841-8B4C-F0DE7E9E0B3D}" srcOrd="7" destOrd="0" presId="urn:microsoft.com/office/officeart/2005/8/layout/cycle2"/>
    <dgm:cxn modelId="{F328C987-92E7-4EB5-815C-D15A9C1964D1}" type="presParOf" srcId="{18F9380B-4388-4841-8B4C-F0DE7E9E0B3D}" destId="{7EE43152-A0EB-4C98-A284-B44651773240}" srcOrd="0" destOrd="0" presId="urn:microsoft.com/office/officeart/2005/8/layout/cycle2"/>
    <dgm:cxn modelId="{DBDFFFFE-C433-47E5-A5FD-40D36CC284D8}" type="presParOf" srcId="{4CBB96D2-32B7-47CB-B3F9-22067FAEA358}" destId="{9339BF9B-D098-4CC3-A939-1A95ADBD21D2}" srcOrd="8" destOrd="0" presId="urn:microsoft.com/office/officeart/2005/8/layout/cycle2"/>
    <dgm:cxn modelId="{01AC0DC8-B531-4E36-A4F3-8BA398A04B69}" type="presParOf" srcId="{4CBB96D2-32B7-47CB-B3F9-22067FAEA358}" destId="{A10504AB-6822-49BF-823A-3BC0ECEFF4E0}" srcOrd="9" destOrd="0" presId="urn:microsoft.com/office/officeart/2005/8/layout/cycle2"/>
    <dgm:cxn modelId="{2D68665A-57A1-4E05-B879-EB3499A01B8F}" type="presParOf" srcId="{A10504AB-6822-49BF-823A-3BC0ECEFF4E0}" destId="{9A4031DC-392F-4C67-BC7D-C98AB2C7D8BC}" srcOrd="0" destOrd="0" presId="urn:microsoft.com/office/officeart/2005/8/layout/cycle2"/>
    <dgm:cxn modelId="{F211FF69-2877-4F58-8D9D-CFDFDA9BA5D3}" type="presParOf" srcId="{4CBB96D2-32B7-47CB-B3F9-22067FAEA358}" destId="{0FE99D1C-EF8E-4B2A-A502-8F3B4AACB163}" srcOrd="10" destOrd="0" presId="urn:microsoft.com/office/officeart/2005/8/layout/cycle2"/>
    <dgm:cxn modelId="{79843CC3-CD13-4405-B8CE-86BC566C1C12}" type="presParOf" srcId="{4CBB96D2-32B7-47CB-B3F9-22067FAEA358}" destId="{F1543C5F-1C35-4A1E-8B5A-9829B3C45409}" srcOrd="11" destOrd="0" presId="urn:microsoft.com/office/officeart/2005/8/layout/cycle2"/>
    <dgm:cxn modelId="{D9316B12-38D9-4BEB-8A04-84405AAC6FCA}" type="presParOf" srcId="{F1543C5F-1C35-4A1E-8B5A-9829B3C45409}" destId="{8EEAD3F9-ADFD-47B0-80F5-E0A6CE943A73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9A4E08B-C029-4E78-B1A1-244C48858657}" type="datetimeFigureOut">
              <a:rPr lang="tr-TR"/>
              <a:pPr>
                <a:defRPr/>
              </a:pPr>
              <a:t>31.07.2015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tr-TR" noProof="0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noProof="0" smtClean="0"/>
              <a:t>Asıl metin stillerini düzenlemek için tıklatın</a:t>
            </a:r>
          </a:p>
          <a:p>
            <a:pPr lvl="1"/>
            <a:r>
              <a:rPr lang="tr-TR" noProof="0" smtClean="0"/>
              <a:t>İkinci düzey</a:t>
            </a:r>
          </a:p>
          <a:p>
            <a:pPr lvl="2"/>
            <a:r>
              <a:rPr lang="tr-TR" noProof="0" smtClean="0"/>
              <a:t>Üçüncü düzey</a:t>
            </a:r>
          </a:p>
          <a:p>
            <a:pPr lvl="3"/>
            <a:r>
              <a:rPr lang="tr-TR" noProof="0" smtClean="0"/>
              <a:t>Dördüncü düzey</a:t>
            </a:r>
          </a:p>
          <a:p>
            <a:pPr lvl="4"/>
            <a:r>
              <a:rPr lang="tr-TR" noProof="0" smtClean="0"/>
              <a:t>Beşinci düzey</a:t>
            </a:r>
            <a:endParaRPr lang="tr-TR" noProof="0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6169BFC-5638-4E92-B9CB-91FEA23F6D29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3220127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2 Not Yer Tutucusu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smtClean="0"/>
          </a:p>
        </p:txBody>
      </p:sp>
      <p:sp>
        <p:nvSpPr>
          <p:cNvPr id="19460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42BDDF8-FAD3-46E6-BEFD-E875F24A6BB6}" type="slidenum">
              <a:rPr lang="tr-T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tr-T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2 Not Yer Tutucusu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smtClean="0"/>
          </a:p>
        </p:txBody>
      </p:sp>
      <p:sp>
        <p:nvSpPr>
          <p:cNvPr id="21508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ACDDC72-5AF7-46DA-B92B-B94C2166305A}" type="slidenum">
              <a:rPr lang="tr-T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tr-T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2 Not Yer Tutucusu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smtClean="0"/>
          </a:p>
        </p:txBody>
      </p:sp>
      <p:sp>
        <p:nvSpPr>
          <p:cNvPr id="22532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7DFFEA5-C629-4EBD-9EB4-A69591F6E145}" type="slidenum">
              <a:rPr lang="tr-T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tr-TR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2 Not Yer Tutucusu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smtClean="0"/>
          </a:p>
        </p:txBody>
      </p:sp>
      <p:sp>
        <p:nvSpPr>
          <p:cNvPr id="31748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4E82F0D-B10F-4976-9F66-F63106FFE301}" type="slidenum">
              <a:rPr lang="tr-T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tr-TR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2 Not Yer Tutucusu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smtClean="0"/>
          </a:p>
        </p:txBody>
      </p:sp>
      <p:sp>
        <p:nvSpPr>
          <p:cNvPr id="30724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40BF0B8-9974-4D23-944D-E324F169B3ED}" type="slidenum">
              <a:rPr lang="tr-T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tr-TR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2 Not Yer Tutucusu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smtClean="0"/>
          </a:p>
        </p:txBody>
      </p:sp>
      <p:sp>
        <p:nvSpPr>
          <p:cNvPr id="30724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40BF0B8-9974-4D23-944D-E324F169B3ED}" type="slidenum">
              <a:rPr lang="tr-T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tr-TR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2 Not Yer Tutucusu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smtClean="0"/>
          </a:p>
        </p:txBody>
      </p:sp>
      <p:sp>
        <p:nvSpPr>
          <p:cNvPr id="29700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DD60FC1-B23B-4E89-9E60-584307E57ABC}" type="slidenum">
              <a:rPr lang="tr-T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tr-TR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2 Not Yer Tutucusu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smtClean="0"/>
          </a:p>
        </p:txBody>
      </p:sp>
      <p:sp>
        <p:nvSpPr>
          <p:cNvPr id="33796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2EC1370-1A9B-45CB-A8CC-FDA946553FF3}" type="slidenum">
              <a:rPr lang="tr-T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tr-TR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2 Not Yer Tutucusu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smtClean="0"/>
          </a:p>
        </p:txBody>
      </p:sp>
      <p:sp>
        <p:nvSpPr>
          <p:cNvPr id="34820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CFA539E-F63F-45F9-8A89-0FD0A92EF34B}" type="slidenum">
              <a:rPr lang="tr-T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tr-T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2F2984-F303-45B3-ACAD-A94B4BC9BD2A}" type="datetime1">
              <a:rPr lang="tr-TR" smtClean="0"/>
              <a:pPr>
                <a:defRPr/>
              </a:pPr>
              <a:t>31.07.2015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smtClean="0"/>
              <a:t>SURVIVOR</a:t>
            </a:r>
            <a:endParaRPr lang="tr-TR" dirty="0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253A4E-FD23-4844-9E05-6B6DBFD328C9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5B29F2-3D18-4254-BA06-E6F83B98AC72}" type="datetime1">
              <a:rPr lang="tr-TR" smtClean="0"/>
              <a:pPr>
                <a:defRPr/>
              </a:pPr>
              <a:t>31.07.2015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smtClean="0"/>
              <a:t>SURVIVOR</a:t>
            </a:r>
            <a:endParaRPr lang="tr-TR" dirty="0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3640F2-2F85-4C26-B94C-A8554A11EC21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34626D-5A46-4915-BEE9-9865C9372920}" type="datetime1">
              <a:rPr lang="tr-TR" smtClean="0"/>
              <a:pPr>
                <a:defRPr/>
              </a:pPr>
              <a:t>31.07.2015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smtClean="0"/>
              <a:t>SURVIVOR</a:t>
            </a:r>
            <a:endParaRPr lang="tr-TR" dirty="0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359236-9622-46E4-8948-B7BEB2DDE7CB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6D4A7C-3553-41D3-81D5-6221FE1E8FF5}" type="datetime1">
              <a:rPr lang="tr-TR" smtClean="0"/>
              <a:pPr>
                <a:defRPr/>
              </a:pPr>
              <a:t>31.07.2015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smtClean="0"/>
              <a:t>SURVIVOR</a:t>
            </a:r>
            <a:endParaRPr lang="tr-TR" dirty="0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573FB0-6691-48DA-97FA-B2EC21E7484C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32D053-D2A2-478F-8A83-5B9CC43BD362}" type="datetime1">
              <a:rPr lang="tr-TR" smtClean="0"/>
              <a:pPr>
                <a:defRPr/>
              </a:pPr>
              <a:t>31.07.2015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smtClean="0"/>
              <a:t>SURVIVOR</a:t>
            </a:r>
            <a:endParaRPr lang="tr-TR" dirty="0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B25693-B1F4-4DB8-A979-F4B86AD187B9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72AC8D-53CA-43AC-ABBE-D3848589FCBE}" type="datetime1">
              <a:rPr lang="tr-TR" smtClean="0"/>
              <a:pPr>
                <a:defRPr/>
              </a:pPr>
              <a:t>31.07.2015</a:t>
            </a:fld>
            <a:endParaRPr lang="tr-TR"/>
          </a:p>
        </p:txBody>
      </p:sp>
      <p:sp>
        <p:nvSpPr>
          <p:cNvPr id="6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smtClean="0"/>
              <a:t>SURVIVOR</a:t>
            </a:r>
            <a:endParaRPr lang="tr-TR" dirty="0"/>
          </a:p>
        </p:txBody>
      </p:sp>
      <p:sp>
        <p:nvSpPr>
          <p:cNvPr id="7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94EA99-1452-46B8-BF28-2222184C59F1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F1F6DA-DBFE-4245-9B2C-0018C9380007}" type="datetime1">
              <a:rPr lang="tr-TR" smtClean="0"/>
              <a:pPr>
                <a:defRPr/>
              </a:pPr>
              <a:t>31.07.2015</a:t>
            </a:fld>
            <a:endParaRPr lang="tr-TR"/>
          </a:p>
        </p:txBody>
      </p:sp>
      <p:sp>
        <p:nvSpPr>
          <p:cNvPr id="8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smtClean="0"/>
              <a:t>SURVIVOR</a:t>
            </a:r>
            <a:endParaRPr lang="tr-TR" dirty="0"/>
          </a:p>
        </p:txBody>
      </p:sp>
      <p:sp>
        <p:nvSpPr>
          <p:cNvPr id="9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3E5062-7B13-43F4-BBEA-8A11119C51F0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8192A3-490E-4237-9DF8-BB888C67854F}" type="datetime1">
              <a:rPr lang="tr-TR" smtClean="0"/>
              <a:pPr>
                <a:defRPr/>
              </a:pPr>
              <a:t>31.07.2015</a:t>
            </a:fld>
            <a:endParaRPr lang="tr-TR"/>
          </a:p>
        </p:txBody>
      </p:sp>
      <p:sp>
        <p:nvSpPr>
          <p:cNvPr id="4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smtClean="0"/>
              <a:t>SURVIVOR</a:t>
            </a:r>
            <a:endParaRPr lang="tr-TR" dirty="0"/>
          </a:p>
        </p:txBody>
      </p:sp>
      <p:sp>
        <p:nvSpPr>
          <p:cNvPr id="5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982795-7727-4A95-917D-2A4FD80FAE5F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45DC1C-F88D-41E6-8365-6F50A242BEFA}" type="datetime1">
              <a:rPr lang="tr-TR" smtClean="0"/>
              <a:pPr>
                <a:defRPr/>
              </a:pPr>
              <a:t>31.07.2015</a:t>
            </a:fld>
            <a:endParaRPr lang="tr-TR"/>
          </a:p>
        </p:txBody>
      </p:sp>
      <p:sp>
        <p:nvSpPr>
          <p:cNvPr id="3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smtClean="0"/>
              <a:t>SURVIVOR</a:t>
            </a:r>
            <a:endParaRPr lang="tr-TR" dirty="0"/>
          </a:p>
        </p:txBody>
      </p:sp>
      <p:sp>
        <p:nvSpPr>
          <p:cNvPr id="4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C05EE6-5BE0-4DDD-ABBC-747B0D34F0F9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64BC92-5196-405B-A802-8D15DE4D45EA}" type="datetime1">
              <a:rPr lang="tr-TR" smtClean="0"/>
              <a:pPr>
                <a:defRPr/>
              </a:pPr>
              <a:t>31.07.2015</a:t>
            </a:fld>
            <a:endParaRPr lang="tr-TR"/>
          </a:p>
        </p:txBody>
      </p:sp>
      <p:sp>
        <p:nvSpPr>
          <p:cNvPr id="6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smtClean="0"/>
              <a:t>SURVIVOR</a:t>
            </a:r>
            <a:endParaRPr lang="tr-TR" dirty="0"/>
          </a:p>
        </p:txBody>
      </p:sp>
      <p:sp>
        <p:nvSpPr>
          <p:cNvPr id="7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F683DB-E54F-48B6-8644-942EA6F597DD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172586-5009-44E7-A4E3-A436FD611227}" type="datetime1">
              <a:rPr lang="tr-TR" smtClean="0"/>
              <a:pPr>
                <a:defRPr/>
              </a:pPr>
              <a:t>31.07.2015</a:t>
            </a:fld>
            <a:endParaRPr lang="tr-TR"/>
          </a:p>
        </p:txBody>
      </p:sp>
      <p:sp>
        <p:nvSpPr>
          <p:cNvPr id="6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smtClean="0"/>
              <a:t>SURVIVOR</a:t>
            </a:r>
            <a:endParaRPr lang="tr-TR" dirty="0"/>
          </a:p>
        </p:txBody>
      </p:sp>
      <p:sp>
        <p:nvSpPr>
          <p:cNvPr id="7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64D154-75E7-4678-B087-77F4F69330CA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Başlık Yer Tutucusu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başlık stili için tıklatın</a:t>
            </a:r>
          </a:p>
        </p:txBody>
      </p:sp>
      <p:sp>
        <p:nvSpPr>
          <p:cNvPr id="1027" name="2 Metin Yer Tutucusu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E4A8400-B857-455B-B9E2-14A3B6F048E1}" type="datetime1">
              <a:rPr lang="tr-TR" smtClean="0"/>
              <a:pPr>
                <a:defRPr/>
              </a:pPr>
              <a:t>31.07.2015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tr-TR" smtClean="0"/>
              <a:t>SURVIVOR</a:t>
            </a:r>
            <a:endParaRPr lang="tr-TR" dirty="0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8170A96-CE00-44EE-9A1D-CE2E8A4A0E6B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20.jpeg"/><Relationship Id="rId5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4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4" Type="http://schemas.openxmlformats.org/officeDocument/2006/relationships/image" Target="../media/image24.jpeg"/><Relationship Id="rId5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4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4" Type="http://schemas.openxmlformats.org/officeDocument/2006/relationships/image" Target="../media/image27.jpeg"/><Relationship Id="rId5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8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4" Type="http://schemas.openxmlformats.org/officeDocument/2006/relationships/image" Target="../media/image29.jpeg"/><Relationship Id="rId5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0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6" Type="http://schemas.openxmlformats.org/officeDocument/2006/relationships/image" Target="../media/image6.jpeg"/><Relationship Id="rId7" Type="http://schemas.openxmlformats.org/officeDocument/2006/relationships/image" Target="../media/image7.jpeg"/><Relationship Id="rId8" Type="http://schemas.openxmlformats.org/officeDocument/2006/relationships/image" Target="../media/image8.jpeg"/><Relationship Id="rId9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4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4" Type="http://schemas.openxmlformats.org/officeDocument/2006/relationships/image" Target="../media/image15.jpeg"/><Relationship Id="rId5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4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4" Type="http://schemas.openxmlformats.org/officeDocument/2006/relationships/image" Target="../media/image3.jpeg"/><Relationship Id="rId5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Altbilgi Yer Tutucusu"/>
          <p:cNvSpPr>
            <a:spLocks noGrp="1"/>
          </p:cNvSpPr>
          <p:nvPr>
            <p:ph type="ftr" sz="quarter" idx="11"/>
          </p:nvPr>
        </p:nvSpPr>
        <p:spPr>
          <a:xfrm>
            <a:off x="3124200" y="6448251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tr-TR" dirty="0" smtClean="0"/>
              <a:t>SURVIVOR</a:t>
            </a:r>
            <a:endParaRPr lang="tr-TR" dirty="0"/>
          </a:p>
        </p:txBody>
      </p:sp>
      <p:sp>
        <p:nvSpPr>
          <p:cNvPr id="23" name="22 Metin kutusu"/>
          <p:cNvSpPr txBox="1"/>
          <p:nvPr/>
        </p:nvSpPr>
        <p:spPr>
          <a:xfrm>
            <a:off x="503287" y="4869160"/>
            <a:ext cx="813742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000" b="1" dirty="0" smtClean="0">
                <a:latin typeface="Comic Sans MS" pitchFamily="66" charset="0"/>
              </a:rPr>
              <a:t>  </a:t>
            </a:r>
            <a:r>
              <a:rPr lang="tr-TR" sz="4400" b="1" dirty="0" smtClean="0">
                <a:latin typeface="Comic Sans MS" pitchFamily="66" charset="0"/>
              </a:rPr>
              <a:t>SURVIVOR GAMES</a:t>
            </a:r>
            <a:r>
              <a:rPr lang="tr-TR" sz="5400" b="1" dirty="0" smtClean="0">
                <a:latin typeface="Comic Sans MS" pitchFamily="66" charset="0"/>
              </a:rPr>
              <a:t/>
            </a:r>
            <a:br>
              <a:rPr lang="tr-TR" sz="5400" b="1" dirty="0" smtClean="0">
                <a:latin typeface="Comic Sans MS" pitchFamily="66" charset="0"/>
              </a:rPr>
            </a:br>
            <a:r>
              <a:rPr lang="tr-TR" sz="4400" b="1" dirty="0" smtClean="0">
                <a:latin typeface="Comic Sans MS" pitchFamily="66" charset="0"/>
              </a:rPr>
              <a:t>2015</a:t>
            </a:r>
            <a:endParaRPr lang="tr-TR" sz="4400" b="1" dirty="0">
              <a:latin typeface="Comic Sans MS" pitchFamily="66" charset="0"/>
            </a:endParaRPr>
          </a:p>
        </p:txBody>
      </p:sp>
      <p:pic>
        <p:nvPicPr>
          <p:cNvPr id="1030" name="Picture 6" descr="C:\POZİTİF OUTDOOR\AKTİVİTE ARAŞTIRMA\SURVIVOR\Survivor-Logo - Kopy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"/>
            <a:ext cx="7661927" cy="5013175"/>
          </a:xfrm>
          <a:prstGeom prst="rect">
            <a:avLst/>
          </a:prstGeom>
          <a:noFill/>
        </p:spPr>
      </p:pic>
      <p:pic>
        <p:nvPicPr>
          <p:cNvPr id="8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007528"/>
            <a:ext cx="1728192" cy="73384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5" name="Metin kutusu 1"/>
          <p:cNvSpPr txBox="1">
            <a:spLocks noChangeArrowheads="1"/>
          </p:cNvSpPr>
          <p:nvPr/>
        </p:nvSpPr>
        <p:spPr bwMode="auto">
          <a:xfrm>
            <a:off x="214313" y="1462088"/>
            <a:ext cx="184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tr-TR"/>
          </a:p>
        </p:txBody>
      </p:sp>
      <p:sp>
        <p:nvSpPr>
          <p:cNvPr id="7176" name="Metin kutusu 7"/>
          <p:cNvSpPr txBox="1">
            <a:spLocks noChangeArrowheads="1"/>
          </p:cNvSpPr>
          <p:nvPr/>
        </p:nvSpPr>
        <p:spPr bwMode="auto">
          <a:xfrm>
            <a:off x="366713" y="1614488"/>
            <a:ext cx="184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tr-TR"/>
          </a:p>
        </p:txBody>
      </p:sp>
      <p:sp>
        <p:nvSpPr>
          <p:cNvPr id="12" name="7 Dikdörtgen"/>
          <p:cNvSpPr>
            <a:spLocks noChangeArrowheads="1"/>
          </p:cNvSpPr>
          <p:nvPr/>
        </p:nvSpPr>
        <p:spPr bwMode="auto">
          <a:xfrm>
            <a:off x="0" y="0"/>
            <a:ext cx="4717958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4400" b="1" dirty="0" smtClean="0">
                <a:solidFill>
                  <a:srgbClr val="00B0F0"/>
                </a:solidFill>
                <a:latin typeface="Calibri" pitchFamily="34" charset="0"/>
              </a:rPr>
              <a:t>[</a:t>
            </a:r>
            <a:r>
              <a:rPr lang="tr-TR" b="1" dirty="0" smtClean="0">
                <a:latin typeface="Comic Sans MS" pitchFamily="66" charset="0"/>
                <a:cs typeface="Arial" charset="0"/>
              </a:rPr>
              <a:t>SURVIVOR GAMES: ENDLESS ROPE</a:t>
            </a:r>
            <a:r>
              <a:rPr lang="tr-TR" sz="4400" b="1" dirty="0" smtClean="0">
                <a:solidFill>
                  <a:srgbClr val="00B0F0"/>
                </a:solidFill>
                <a:latin typeface="Calibri" pitchFamily="34" charset="0"/>
              </a:rPr>
              <a:t>]</a:t>
            </a:r>
            <a:endParaRPr lang="tr-TR" dirty="0">
              <a:solidFill>
                <a:srgbClr val="00B0F0"/>
              </a:solidFill>
              <a:latin typeface="Calibri" pitchFamily="34" charset="0"/>
            </a:endParaRPr>
          </a:p>
        </p:txBody>
      </p:sp>
      <p:sp>
        <p:nvSpPr>
          <p:cNvPr id="14" name="1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SURVIVOR</a:t>
            </a:r>
            <a:endParaRPr lang="tr-TR" dirty="0"/>
          </a:p>
        </p:txBody>
      </p:sp>
      <p:pic>
        <p:nvPicPr>
          <p:cNvPr id="2" name="Picture 2" descr="G:\POZİTİF OUTDOOR\AKTİVİTE FOTO VE VİDEOLAR\TEKNOSA\TEKNOSA 2014\oyunlar seçme\SANDIK\IMG_6273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5652120" y="1029308"/>
            <a:ext cx="3240360" cy="2111660"/>
          </a:xfrm>
          <a:prstGeom prst="rect">
            <a:avLst/>
          </a:prstGeom>
          <a:noFill/>
        </p:spPr>
      </p:pic>
      <p:pic>
        <p:nvPicPr>
          <p:cNvPr id="3" name="Picture 3" descr="G:\POZİTİF OUTDOOR\AKTİVİTE FOTO VE VİDEOLAR\TEKNOSA\TEKNOSA 2014\oyunlar seçme\SANDIK\IMG_6277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652120" y="3455365"/>
            <a:ext cx="3240360" cy="2061867"/>
          </a:xfrm>
          <a:prstGeom prst="rect">
            <a:avLst/>
          </a:prstGeom>
          <a:noFill/>
        </p:spPr>
      </p:pic>
      <p:pic>
        <p:nvPicPr>
          <p:cNvPr id="4" name="Picture 4" descr="G:\POZİTİF OUTDOOR\AKTİVİTE FOTO VE VİDEOLAR\TEKNOSA\TEKNOSA 2014\oyunlar seçme\SANDIK\IMG_6194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179512" y="1052736"/>
            <a:ext cx="5256584" cy="4464496"/>
          </a:xfrm>
          <a:prstGeom prst="rect">
            <a:avLst/>
          </a:prstGeom>
          <a:noFill/>
        </p:spPr>
      </p:pic>
      <p:pic>
        <p:nvPicPr>
          <p:cNvPr id="9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007528"/>
            <a:ext cx="1728192" cy="733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65946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5" name="Metin kutusu 1"/>
          <p:cNvSpPr txBox="1">
            <a:spLocks noChangeArrowheads="1"/>
          </p:cNvSpPr>
          <p:nvPr/>
        </p:nvSpPr>
        <p:spPr bwMode="auto">
          <a:xfrm>
            <a:off x="214313" y="1462088"/>
            <a:ext cx="184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tr-TR"/>
          </a:p>
        </p:txBody>
      </p:sp>
      <p:sp>
        <p:nvSpPr>
          <p:cNvPr id="7176" name="Metin kutusu 7"/>
          <p:cNvSpPr txBox="1">
            <a:spLocks noChangeArrowheads="1"/>
          </p:cNvSpPr>
          <p:nvPr/>
        </p:nvSpPr>
        <p:spPr bwMode="auto">
          <a:xfrm>
            <a:off x="366713" y="1614488"/>
            <a:ext cx="184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tr-TR"/>
          </a:p>
        </p:txBody>
      </p:sp>
      <p:sp>
        <p:nvSpPr>
          <p:cNvPr id="12" name="7 Dikdörtgen"/>
          <p:cNvSpPr>
            <a:spLocks noChangeArrowheads="1"/>
          </p:cNvSpPr>
          <p:nvPr/>
        </p:nvSpPr>
        <p:spPr bwMode="auto">
          <a:xfrm>
            <a:off x="0" y="0"/>
            <a:ext cx="3836307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4400" b="1" dirty="0" smtClean="0">
                <a:solidFill>
                  <a:srgbClr val="00B0F0"/>
                </a:solidFill>
                <a:latin typeface="Calibri" pitchFamily="34" charset="0"/>
              </a:rPr>
              <a:t>[</a:t>
            </a:r>
            <a:r>
              <a:rPr lang="tr-TR" b="1" dirty="0" smtClean="0">
                <a:latin typeface="Comic Sans MS" pitchFamily="66" charset="0"/>
                <a:cs typeface="Arial" charset="0"/>
              </a:rPr>
              <a:t>SURVIVOR GAMES: PORTER</a:t>
            </a:r>
            <a:r>
              <a:rPr lang="tr-TR" sz="4400" b="1" dirty="0" smtClean="0">
                <a:solidFill>
                  <a:srgbClr val="00B0F0"/>
                </a:solidFill>
                <a:latin typeface="Calibri" pitchFamily="34" charset="0"/>
              </a:rPr>
              <a:t>]</a:t>
            </a:r>
            <a:endParaRPr lang="tr-TR" dirty="0">
              <a:solidFill>
                <a:srgbClr val="00B0F0"/>
              </a:solidFill>
              <a:latin typeface="Calibri" pitchFamily="34" charset="0"/>
            </a:endParaRPr>
          </a:p>
        </p:txBody>
      </p:sp>
      <p:sp>
        <p:nvSpPr>
          <p:cNvPr id="14" name="1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SURVIVOR</a:t>
            </a:r>
            <a:endParaRPr lang="tr-TR" dirty="0"/>
          </a:p>
        </p:txBody>
      </p:sp>
      <p:graphicFrame>
        <p:nvGraphicFramePr>
          <p:cNvPr id="13" name="12 Tabl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7876537"/>
              </p:ext>
            </p:extLst>
          </p:nvPr>
        </p:nvGraphicFramePr>
        <p:xfrm>
          <a:off x="107504" y="1029176"/>
          <a:ext cx="5159896" cy="341376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5159896"/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tr-TR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Objective</a:t>
                      </a:r>
                      <a:endParaRPr kumimoji="0" lang="tr-T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solidFill>
                      <a:srgbClr val="00B0F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Tring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to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collect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the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steps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of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the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platform at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the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finish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from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amongst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some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barriers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.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We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try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to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put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the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steps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in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their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proper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place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on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the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platform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and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endeavor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to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reach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the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flag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on top.</a:t>
                      </a:r>
                    </a:p>
                  </a:txBody>
                  <a:tcPr horzOverflow="overflow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tr-TR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Benefits</a:t>
                      </a:r>
                      <a:endParaRPr kumimoji="0" lang="tr-T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solidFill>
                      <a:srgbClr val="00B0F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Problem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solving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solidFill>
                      <a:srgbClr val="D0E3EA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Synchronised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action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solidFill>
                      <a:srgbClr val="E9F1F5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Rapid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thinking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</a:p>
                  </a:txBody>
                  <a:tcPr horzOverflow="overflow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Interaction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</a:tr>
            </a:tbl>
          </a:graphicData>
        </a:graphic>
      </p:graphicFrame>
      <p:pic>
        <p:nvPicPr>
          <p:cNvPr id="12290" name="Picture 2" descr="C:\POZİTİF OUTDOOR\AKTİVİTE ARAŞTIRMA\SURVIVOR\seçilenler\action\18.Arabalı oyun\KÜÇÜK\Arabalı oyun 11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5508104" y="1052736"/>
            <a:ext cx="3384376" cy="2160240"/>
          </a:xfrm>
          <a:prstGeom prst="rect">
            <a:avLst/>
          </a:prstGeom>
          <a:noFill/>
        </p:spPr>
      </p:pic>
      <p:pic>
        <p:nvPicPr>
          <p:cNvPr id="12291" name="Picture 3" descr="C:\POZİTİF OUTDOOR\AKTİVİTE ARAŞTIRMA\SURVIVOR\seçilenler\action\18.Arabalı oyun\KÜÇÜK\Arabalı oyun 18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508104" y="3573016"/>
            <a:ext cx="3384376" cy="2160240"/>
          </a:xfrm>
          <a:prstGeom prst="rect">
            <a:avLst/>
          </a:prstGeom>
          <a:noFill/>
        </p:spPr>
      </p:pic>
      <p:pic>
        <p:nvPicPr>
          <p:cNvPr id="11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007528"/>
            <a:ext cx="1728192" cy="733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65946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5" name="Metin kutusu 1"/>
          <p:cNvSpPr txBox="1">
            <a:spLocks noChangeArrowheads="1"/>
          </p:cNvSpPr>
          <p:nvPr/>
        </p:nvSpPr>
        <p:spPr bwMode="auto">
          <a:xfrm>
            <a:off x="214313" y="1462088"/>
            <a:ext cx="184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tr-TR"/>
          </a:p>
        </p:txBody>
      </p:sp>
      <p:sp>
        <p:nvSpPr>
          <p:cNvPr id="7176" name="Metin kutusu 7"/>
          <p:cNvSpPr txBox="1">
            <a:spLocks noChangeArrowheads="1"/>
          </p:cNvSpPr>
          <p:nvPr/>
        </p:nvSpPr>
        <p:spPr bwMode="auto">
          <a:xfrm>
            <a:off x="366713" y="1614488"/>
            <a:ext cx="184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tr-TR"/>
          </a:p>
        </p:txBody>
      </p:sp>
      <p:sp>
        <p:nvSpPr>
          <p:cNvPr id="12" name="7 Dikdörtgen"/>
          <p:cNvSpPr>
            <a:spLocks noChangeArrowheads="1"/>
          </p:cNvSpPr>
          <p:nvPr/>
        </p:nvSpPr>
        <p:spPr bwMode="auto">
          <a:xfrm>
            <a:off x="0" y="0"/>
            <a:ext cx="5056192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4400" b="1" dirty="0" smtClean="0">
                <a:solidFill>
                  <a:srgbClr val="00B0F0"/>
                </a:solidFill>
                <a:latin typeface="Calibri" pitchFamily="34" charset="0"/>
              </a:rPr>
              <a:t>[</a:t>
            </a:r>
            <a:r>
              <a:rPr lang="tr-TR" b="1" dirty="0" smtClean="0">
                <a:latin typeface="Comic Sans MS" pitchFamily="66" charset="0"/>
                <a:cs typeface="Arial" charset="0"/>
              </a:rPr>
              <a:t>SURVIVOR GAMES: PORTER IMAGES</a:t>
            </a:r>
            <a:r>
              <a:rPr lang="tr-TR" sz="4400" b="1" dirty="0" smtClean="0">
                <a:solidFill>
                  <a:srgbClr val="00B0F0"/>
                </a:solidFill>
                <a:latin typeface="Calibri" pitchFamily="34" charset="0"/>
              </a:rPr>
              <a:t>]</a:t>
            </a:r>
            <a:endParaRPr lang="tr-TR" dirty="0">
              <a:solidFill>
                <a:srgbClr val="00B0F0"/>
              </a:solidFill>
              <a:latin typeface="Calibri" pitchFamily="34" charset="0"/>
            </a:endParaRPr>
          </a:p>
        </p:txBody>
      </p:sp>
      <p:sp>
        <p:nvSpPr>
          <p:cNvPr id="14" name="1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SURVIVOR</a:t>
            </a:r>
            <a:endParaRPr lang="tr-TR" dirty="0"/>
          </a:p>
        </p:txBody>
      </p:sp>
      <p:pic>
        <p:nvPicPr>
          <p:cNvPr id="2" name="Picture 2" descr="G:\POZİTİF OUTDOOR\AKTİVİTE FOTO VE VİDEOLAR\TEKNOSA\TEKNOSA 2014\oyunlar seçme\SANDIK\IMG_6273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5613474" y="1029308"/>
            <a:ext cx="3279006" cy="2111660"/>
          </a:xfrm>
          <a:prstGeom prst="rect">
            <a:avLst/>
          </a:prstGeom>
          <a:noFill/>
        </p:spPr>
      </p:pic>
      <p:pic>
        <p:nvPicPr>
          <p:cNvPr id="3" name="Picture 3" descr="G:\POZİTİF OUTDOOR\AKTİVİTE FOTO VE VİDEOLAR\TEKNOSA\TEKNOSA 2014\oyunlar seçme\SANDIK\IMG_6277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580112" y="3501009"/>
            <a:ext cx="3312368" cy="2088231"/>
          </a:xfrm>
          <a:prstGeom prst="rect">
            <a:avLst/>
          </a:prstGeom>
          <a:noFill/>
        </p:spPr>
      </p:pic>
      <p:pic>
        <p:nvPicPr>
          <p:cNvPr id="4" name="Picture 4" descr="G:\POZİTİF OUTDOOR\AKTİVİTE FOTO VE VİDEOLAR\TEKNOSA\TEKNOSA 2014\oyunlar seçme\SANDIK\IMG_6194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179512" y="980728"/>
            <a:ext cx="5184576" cy="4608512"/>
          </a:xfrm>
          <a:prstGeom prst="rect">
            <a:avLst/>
          </a:prstGeom>
          <a:noFill/>
        </p:spPr>
      </p:pic>
      <p:pic>
        <p:nvPicPr>
          <p:cNvPr id="9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007528"/>
            <a:ext cx="1728192" cy="733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65946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5" name="Metin kutusu 1"/>
          <p:cNvSpPr txBox="1">
            <a:spLocks noChangeArrowheads="1"/>
          </p:cNvSpPr>
          <p:nvPr/>
        </p:nvSpPr>
        <p:spPr bwMode="auto">
          <a:xfrm>
            <a:off x="214313" y="1462088"/>
            <a:ext cx="184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tr-TR"/>
          </a:p>
        </p:txBody>
      </p:sp>
      <p:sp>
        <p:nvSpPr>
          <p:cNvPr id="7176" name="Metin kutusu 7"/>
          <p:cNvSpPr txBox="1">
            <a:spLocks noChangeArrowheads="1"/>
          </p:cNvSpPr>
          <p:nvPr/>
        </p:nvSpPr>
        <p:spPr bwMode="auto">
          <a:xfrm>
            <a:off x="366713" y="1614488"/>
            <a:ext cx="184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tr-TR"/>
          </a:p>
        </p:txBody>
      </p:sp>
      <p:sp>
        <p:nvSpPr>
          <p:cNvPr id="12" name="7 Dikdörtgen"/>
          <p:cNvSpPr>
            <a:spLocks noChangeArrowheads="1"/>
          </p:cNvSpPr>
          <p:nvPr/>
        </p:nvSpPr>
        <p:spPr bwMode="auto">
          <a:xfrm>
            <a:off x="0" y="0"/>
            <a:ext cx="5112297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4400" b="1" dirty="0" smtClean="0">
                <a:solidFill>
                  <a:srgbClr val="00B0F0"/>
                </a:solidFill>
                <a:latin typeface="Calibri" pitchFamily="34" charset="0"/>
              </a:rPr>
              <a:t>[</a:t>
            </a:r>
            <a:r>
              <a:rPr lang="tr-TR" b="1" dirty="0" smtClean="0">
                <a:latin typeface="Comic Sans MS" pitchFamily="66" charset="0"/>
                <a:cs typeface="Arial" charset="0"/>
              </a:rPr>
              <a:t>SURVIVOR GAMES: CARRYING WATER</a:t>
            </a:r>
            <a:r>
              <a:rPr lang="tr-TR" sz="4400" b="1" dirty="0" smtClean="0">
                <a:solidFill>
                  <a:srgbClr val="00B0F0"/>
                </a:solidFill>
                <a:latin typeface="Calibri" pitchFamily="34" charset="0"/>
              </a:rPr>
              <a:t>]</a:t>
            </a:r>
            <a:endParaRPr lang="tr-TR" dirty="0">
              <a:solidFill>
                <a:srgbClr val="00B0F0"/>
              </a:solidFill>
              <a:latin typeface="Calibri" pitchFamily="34" charset="0"/>
            </a:endParaRPr>
          </a:p>
        </p:txBody>
      </p:sp>
      <p:sp>
        <p:nvSpPr>
          <p:cNvPr id="14" name="1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SURVIVOR</a:t>
            </a:r>
            <a:endParaRPr lang="tr-TR" dirty="0"/>
          </a:p>
        </p:txBody>
      </p:sp>
      <p:graphicFrame>
        <p:nvGraphicFramePr>
          <p:cNvPr id="13" name="12 Tabl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9118901"/>
              </p:ext>
            </p:extLst>
          </p:nvPr>
        </p:nvGraphicFramePr>
        <p:xfrm>
          <a:off x="107504" y="1004664"/>
          <a:ext cx="5159896" cy="45262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5159896"/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Objective</a:t>
                      </a:r>
                      <a:endParaRPr kumimoji="0" lang="tr-T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solidFill>
                      <a:srgbClr val="00B0F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2D05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Trying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to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pass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through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a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course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with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sharp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bends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and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narrow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paths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without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spilling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the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water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carried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on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our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shoulders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.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Trying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to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fill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up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the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reservoir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at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the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end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of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the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course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within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the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shortest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time.</a:t>
                      </a:r>
                    </a:p>
                  </a:txBody>
                  <a:tcPr horzOverflow="overflow">
                    <a:solidFill>
                      <a:srgbClr val="C4DFEE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Benefits</a:t>
                      </a:r>
                      <a:endParaRPr kumimoji="0" lang="tr-T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solidFill>
                      <a:srgbClr val="00B0F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Communication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solidFill>
                      <a:srgbClr val="D0E3EA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Problem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solving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solidFill>
                      <a:srgbClr val="E9F1F5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Synchronised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action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solidFill>
                      <a:srgbClr val="D0E3EA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Rapid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thinking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solidFill>
                      <a:srgbClr val="E9F1F5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Interaction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solidFill>
                      <a:srgbClr val="D0E3EA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Different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opinions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solidFill>
                      <a:srgbClr val="E9F1F5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Communication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solidFill>
                      <a:srgbClr val="D0E3EA"/>
                    </a:solidFill>
                  </a:tcPr>
                </a:tc>
              </a:tr>
            </a:tbl>
          </a:graphicData>
        </a:graphic>
      </p:graphicFrame>
      <p:pic>
        <p:nvPicPr>
          <p:cNvPr id="14339" name="Picture 3" descr="C:\POZİTİF OUTDOOR\AKTİVİTE ARAŞTIRMA\SURVIVOR\seçilenler\action\35. Kova ve Su\KÜÇÜK\kova ve su 24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5508104" y="980728"/>
            <a:ext cx="3384376" cy="2160240"/>
          </a:xfrm>
          <a:prstGeom prst="rect">
            <a:avLst/>
          </a:prstGeom>
          <a:noFill/>
        </p:spPr>
      </p:pic>
      <p:pic>
        <p:nvPicPr>
          <p:cNvPr id="14340" name="Picture 4" descr="C:\POZİTİF OUTDOOR\AKTİVİTE ARAŞTIRMA\SURVIVOR\seçilenler\action\35. Kova ve Su\KÜÇÜK\Kova ve su 14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508104" y="3501009"/>
            <a:ext cx="3384376" cy="2160239"/>
          </a:xfrm>
          <a:prstGeom prst="rect">
            <a:avLst/>
          </a:prstGeom>
          <a:noFill/>
        </p:spPr>
      </p:pic>
      <p:pic>
        <p:nvPicPr>
          <p:cNvPr id="11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007528"/>
            <a:ext cx="1728192" cy="733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65946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5" name="Metin kutusu 1"/>
          <p:cNvSpPr txBox="1">
            <a:spLocks noChangeArrowheads="1"/>
          </p:cNvSpPr>
          <p:nvPr/>
        </p:nvSpPr>
        <p:spPr bwMode="auto">
          <a:xfrm>
            <a:off x="214313" y="1462088"/>
            <a:ext cx="184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tr-TR"/>
          </a:p>
        </p:txBody>
      </p:sp>
      <p:sp>
        <p:nvSpPr>
          <p:cNvPr id="7176" name="Metin kutusu 7"/>
          <p:cNvSpPr txBox="1">
            <a:spLocks noChangeArrowheads="1"/>
          </p:cNvSpPr>
          <p:nvPr/>
        </p:nvSpPr>
        <p:spPr bwMode="auto">
          <a:xfrm>
            <a:off x="366713" y="1614488"/>
            <a:ext cx="184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tr-TR"/>
          </a:p>
        </p:txBody>
      </p:sp>
      <p:sp>
        <p:nvSpPr>
          <p:cNvPr id="12" name="7 Dikdörtgen"/>
          <p:cNvSpPr>
            <a:spLocks noChangeArrowheads="1"/>
          </p:cNvSpPr>
          <p:nvPr/>
        </p:nvSpPr>
        <p:spPr bwMode="auto">
          <a:xfrm>
            <a:off x="0" y="0"/>
            <a:ext cx="6171882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4400" b="1" dirty="0" smtClean="0">
                <a:solidFill>
                  <a:srgbClr val="00B0F0"/>
                </a:solidFill>
                <a:latin typeface="Calibri" pitchFamily="34" charset="0"/>
              </a:rPr>
              <a:t>[</a:t>
            </a:r>
            <a:r>
              <a:rPr lang="tr-TR" b="1" dirty="0" smtClean="0">
                <a:latin typeface="Comic Sans MS" pitchFamily="66" charset="0"/>
                <a:cs typeface="Arial" charset="0"/>
              </a:rPr>
              <a:t>SURVIVOR GAMES: CARRYING WATER IMAGES</a:t>
            </a:r>
            <a:r>
              <a:rPr lang="tr-TR" sz="4400" b="1" dirty="0" smtClean="0">
                <a:solidFill>
                  <a:srgbClr val="00B0F0"/>
                </a:solidFill>
                <a:latin typeface="Calibri" pitchFamily="34" charset="0"/>
              </a:rPr>
              <a:t>]</a:t>
            </a:r>
            <a:endParaRPr lang="tr-TR" dirty="0">
              <a:solidFill>
                <a:srgbClr val="00B0F0"/>
              </a:solidFill>
              <a:latin typeface="Calibri" pitchFamily="34" charset="0"/>
            </a:endParaRPr>
          </a:p>
        </p:txBody>
      </p:sp>
      <p:sp>
        <p:nvSpPr>
          <p:cNvPr id="14" name="1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SURVIVOR</a:t>
            </a:r>
            <a:endParaRPr lang="tr-TR" dirty="0"/>
          </a:p>
        </p:txBody>
      </p:sp>
      <p:pic>
        <p:nvPicPr>
          <p:cNvPr id="2" name="Picture 2" descr="G:\POZİTİF OUTDOOR\AKTİVİTE FOTO VE VİDEOLAR\TEKNOSA\TEKNOSA 2014\oyunlar seçme\SANDIK\IMG_6273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5541466" y="1029308"/>
            <a:ext cx="3279006" cy="2111660"/>
          </a:xfrm>
          <a:prstGeom prst="rect">
            <a:avLst/>
          </a:prstGeom>
          <a:noFill/>
        </p:spPr>
      </p:pic>
      <p:pic>
        <p:nvPicPr>
          <p:cNvPr id="3" name="Picture 3" descr="G:\POZİTİF OUTDOOR\AKTİVİTE FOTO VE VİDEOLAR\TEKNOSA\TEKNOSA 2014\oyunlar seçme\SANDIK\IMG_6277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508104" y="3455365"/>
            <a:ext cx="3312368" cy="2061867"/>
          </a:xfrm>
          <a:prstGeom prst="rect">
            <a:avLst/>
          </a:prstGeom>
          <a:noFill/>
        </p:spPr>
      </p:pic>
      <p:pic>
        <p:nvPicPr>
          <p:cNvPr id="4" name="Picture 4" descr="G:\POZİTİF OUTDOOR\AKTİVİTE FOTO VE VİDEOLAR\TEKNOSA\TEKNOSA 2014\oyunlar seçme\SANDIK\IMG_6194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179512" y="980728"/>
            <a:ext cx="5112568" cy="4536504"/>
          </a:xfrm>
          <a:prstGeom prst="rect">
            <a:avLst/>
          </a:prstGeom>
          <a:noFill/>
        </p:spPr>
      </p:pic>
      <p:pic>
        <p:nvPicPr>
          <p:cNvPr id="9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007528"/>
            <a:ext cx="1728192" cy="733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65946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Dikdörtgen"/>
          <p:cNvSpPr>
            <a:spLocks noChangeArrowheads="1"/>
          </p:cNvSpPr>
          <p:nvPr/>
        </p:nvSpPr>
        <p:spPr bwMode="auto">
          <a:xfrm>
            <a:off x="0" y="0"/>
            <a:ext cx="2029723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4400" b="1" dirty="0" smtClean="0">
                <a:solidFill>
                  <a:srgbClr val="00B0F0"/>
                </a:solidFill>
                <a:latin typeface="Calibri" pitchFamily="34" charset="0"/>
              </a:rPr>
              <a:t>[</a:t>
            </a:r>
            <a:r>
              <a:rPr lang="tr-TR" b="1" dirty="0" smtClean="0">
                <a:latin typeface="Comic Sans MS" pitchFamily="66" charset="0"/>
                <a:cs typeface="Arial" charset="0"/>
              </a:rPr>
              <a:t>TIME TABLE</a:t>
            </a:r>
            <a:r>
              <a:rPr lang="tr-TR" sz="4400" b="1" dirty="0" smtClean="0">
                <a:solidFill>
                  <a:srgbClr val="00B0F0"/>
                </a:solidFill>
                <a:latin typeface="Calibri" pitchFamily="34" charset="0"/>
              </a:rPr>
              <a:t>]</a:t>
            </a:r>
            <a:endParaRPr lang="tr-TR" dirty="0">
              <a:solidFill>
                <a:srgbClr val="00B0F0"/>
              </a:solidFill>
              <a:latin typeface="Calibri" pitchFamily="34" charset="0"/>
            </a:endParaRPr>
          </a:p>
        </p:txBody>
      </p:sp>
      <p:sp>
        <p:nvSpPr>
          <p:cNvPr id="9" name="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SURVIVOR</a:t>
            </a:r>
            <a:endParaRPr lang="tr-TR" dirty="0"/>
          </a:p>
        </p:txBody>
      </p:sp>
      <p:graphicFrame>
        <p:nvGraphicFramePr>
          <p:cNvPr id="7" name="9 Tabl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5034684"/>
              </p:ext>
            </p:extLst>
          </p:nvPr>
        </p:nvGraphicFramePr>
        <p:xfrm>
          <a:off x="2267744" y="1484783"/>
          <a:ext cx="4608512" cy="3774285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217320"/>
                <a:gridCol w="1391192"/>
              </a:tblGrid>
              <a:tr h="289014">
                <a:tc>
                  <a:txBody>
                    <a:bodyPr/>
                    <a:lstStyle/>
                    <a:p>
                      <a:pPr algn="ctr"/>
                      <a:r>
                        <a:rPr lang="tr-TR" sz="1600" dirty="0" smtClean="0"/>
                        <a:t>STEPS</a:t>
                      </a:r>
                      <a:endParaRPr lang="tr-TR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8" marR="91438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dirty="0" smtClean="0"/>
                        <a:t>TIME</a:t>
                      </a:r>
                      <a:endParaRPr lang="tr-TR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8" marR="91438">
                    <a:solidFill>
                      <a:srgbClr val="00B0F0"/>
                    </a:solidFill>
                  </a:tcPr>
                </a:tc>
              </a:tr>
              <a:tr h="43106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GETTING ACQUAINTED &amp; INFO</a:t>
                      </a:r>
                    </a:p>
                  </a:txBody>
                  <a:tcPr marL="91438" marR="91438" horzOverflow="overflow"/>
                </a:tc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13:00 -13:15</a:t>
                      </a:r>
                      <a:endParaRPr lang="tr-TR" sz="160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8" marR="91438"/>
                </a:tc>
              </a:tr>
              <a:tr h="41809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1. PHASE GAMES</a:t>
                      </a:r>
                    </a:p>
                  </a:txBody>
                  <a:tcPr marL="91438" marR="91438" horzOverflow="overflow"/>
                </a:tc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13:15 -13:45</a:t>
                      </a:r>
                      <a:endParaRPr lang="tr-TR" sz="160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8" marR="91438"/>
                </a:tc>
              </a:tr>
              <a:tr h="43204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2. PHASE GAMES</a:t>
                      </a:r>
                    </a:p>
                  </a:txBody>
                  <a:tcPr marL="91438" marR="91438" horzOverflow="overflow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dirty="0" smtClean="0"/>
                        <a:t>14:00 -14:30</a:t>
                      </a:r>
                      <a:endParaRPr lang="tr-TR" sz="160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8" marR="91438"/>
                </a:tc>
              </a:tr>
              <a:tr h="3600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3. PHASE GAMES</a:t>
                      </a:r>
                    </a:p>
                  </a:txBody>
                  <a:tcPr marL="91438" marR="91438" horzOverflow="overflow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dirty="0" smtClean="0"/>
                        <a:t>14:45 -15:15</a:t>
                      </a:r>
                      <a:endParaRPr lang="tr-TR" sz="160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8" marR="91438"/>
                </a:tc>
              </a:tr>
              <a:tr h="43204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4. PHASE GAMES</a:t>
                      </a:r>
                    </a:p>
                  </a:txBody>
                  <a:tcPr marL="91438" marR="91438" horzOverflow="overflow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dirty="0" smtClean="0"/>
                        <a:t>15:30 -15:45</a:t>
                      </a:r>
                      <a:endParaRPr lang="tr-TR" sz="160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8" marR="91438"/>
                </a:tc>
              </a:tr>
              <a:tr h="4910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5. PHASE GAMES</a:t>
                      </a:r>
                    </a:p>
                  </a:txBody>
                  <a:tcPr marL="91438" marR="91438" horzOverflow="overflow"/>
                </a:tc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16:00 -16:30</a:t>
                      </a:r>
                      <a:endParaRPr lang="tr-TR" sz="160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8" marR="91438"/>
                </a:tc>
              </a:tr>
              <a:tr h="4910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6. PHASE GAMES</a:t>
                      </a:r>
                    </a:p>
                  </a:txBody>
                  <a:tcPr marL="91438" marR="91438" horzOverflow="overflow"/>
                </a:tc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16:15-16:30</a:t>
                      </a:r>
                      <a:endParaRPr lang="tr-TR" sz="160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8" marR="91438"/>
                </a:tc>
              </a:tr>
              <a:tr h="3835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FINALE</a:t>
                      </a:r>
                    </a:p>
                  </a:txBody>
                  <a:tcPr marL="91438" marR="91438" horzOverflow="overflow"/>
                </a:tc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17:00</a:t>
                      </a:r>
                      <a:endParaRPr lang="tr-TR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8" marR="91438"/>
                </a:tc>
              </a:tr>
            </a:tbl>
          </a:graphicData>
        </a:graphic>
      </p:graphicFrame>
      <p:pic>
        <p:nvPicPr>
          <p:cNvPr id="13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007528"/>
            <a:ext cx="1728192" cy="733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05437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Dikdörtgen"/>
          <p:cNvSpPr>
            <a:spLocks noChangeArrowheads="1"/>
          </p:cNvSpPr>
          <p:nvPr/>
        </p:nvSpPr>
        <p:spPr bwMode="auto">
          <a:xfrm>
            <a:off x="0" y="0"/>
            <a:ext cx="6622326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4400" b="1" dirty="0" smtClean="0">
                <a:solidFill>
                  <a:srgbClr val="00B0F0"/>
                </a:solidFill>
                <a:latin typeface="Comic Sans MS" pitchFamily="66" charset="0"/>
              </a:rPr>
              <a:t>[</a:t>
            </a:r>
            <a:r>
              <a:rPr lang="tr-TR" b="1" dirty="0" smtClean="0">
                <a:latin typeface="Comic Sans MS" pitchFamily="66" charset="0"/>
              </a:rPr>
              <a:t>DISTRIBUTION OF THE TEAMS AND ROTATIONS</a:t>
            </a:r>
            <a:r>
              <a:rPr lang="tr-TR" sz="4400" b="1" dirty="0" smtClean="0">
                <a:solidFill>
                  <a:srgbClr val="00B0F0"/>
                </a:solidFill>
                <a:latin typeface="Comic Sans MS" pitchFamily="66" charset="0"/>
              </a:rPr>
              <a:t>]</a:t>
            </a:r>
            <a:endParaRPr lang="tr-TR" dirty="0">
              <a:solidFill>
                <a:srgbClr val="00B0F0"/>
              </a:solidFill>
              <a:latin typeface="Comic Sans MS" pitchFamily="66" charset="0"/>
            </a:endParaRPr>
          </a:p>
        </p:txBody>
      </p:sp>
      <p:sp>
        <p:nvSpPr>
          <p:cNvPr id="9" name="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SURVIVOR</a:t>
            </a:r>
            <a:endParaRPr lang="tr-TR" dirty="0"/>
          </a:p>
        </p:txBody>
      </p:sp>
      <p:graphicFrame>
        <p:nvGraphicFramePr>
          <p:cNvPr id="11" name="10 Tabl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766729"/>
              </p:ext>
            </p:extLst>
          </p:nvPr>
        </p:nvGraphicFramePr>
        <p:xfrm>
          <a:off x="107504" y="899016"/>
          <a:ext cx="8568952" cy="457707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8568952"/>
              </a:tblGrid>
              <a:tr h="370840">
                <a:tc>
                  <a:txBody>
                    <a:bodyPr/>
                    <a:lstStyle/>
                    <a:p>
                      <a:r>
                        <a:rPr lang="tr-TR" dirty="0" err="1" smtClean="0"/>
                        <a:t>Rotation</a:t>
                      </a:r>
                      <a:endParaRPr lang="tr-TR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Initially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teams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within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each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color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group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will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compete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with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each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other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At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the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end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of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the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day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winning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teams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of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each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group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compete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again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to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decide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on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the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most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successful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team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of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the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day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While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teams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of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the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same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color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group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are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rivals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in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the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beginning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,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they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support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their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group’s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best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team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in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the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finals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Each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game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set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lasts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for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30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minutes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as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stated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in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the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program.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After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each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30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minutes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, a 15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minute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break is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given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All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the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games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start and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end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simultaneously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After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the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break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the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teams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and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the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referee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move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on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to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the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next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game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station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,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thus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achieving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a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smooth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flow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of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the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action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for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all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teams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.</a:t>
                      </a:r>
                    </a:p>
                  </a:txBody>
                  <a:tcPr>
                    <a:solidFill>
                      <a:srgbClr val="E9F1F5"/>
                    </a:solidFill>
                  </a:tcPr>
                </a:tc>
              </a:tr>
            </a:tbl>
          </a:graphicData>
        </a:graphic>
      </p:graphicFrame>
      <p:pic>
        <p:nvPicPr>
          <p:cNvPr id="10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007528"/>
            <a:ext cx="1728192" cy="73384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SURVIVOR</a:t>
            </a:r>
            <a:endParaRPr lang="tr-TR" dirty="0"/>
          </a:p>
        </p:txBody>
      </p:sp>
      <p:graphicFrame>
        <p:nvGraphicFramePr>
          <p:cNvPr id="6" name="5 Diyagram"/>
          <p:cNvGraphicFramePr/>
          <p:nvPr/>
        </p:nvGraphicFramePr>
        <p:xfrm>
          <a:off x="3948608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7" name="6 Tabl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0659607"/>
              </p:ext>
            </p:extLst>
          </p:nvPr>
        </p:nvGraphicFramePr>
        <p:xfrm>
          <a:off x="107504" y="1063601"/>
          <a:ext cx="4968552" cy="416559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968552"/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tr-TR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Rotation</a:t>
                      </a:r>
                      <a:endParaRPr kumimoji="0" lang="tr-T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solidFill>
                      <a:srgbClr val="00B0F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Each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station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contains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6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different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games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Each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color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group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has 7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game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stations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Each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color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group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has 6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game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platforms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The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diagram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on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the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right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shows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a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sample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rotation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plan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team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which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plays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Game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A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will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move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on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to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Game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B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after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30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minutes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.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All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teams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start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the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games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together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,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competing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for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30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minutes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and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finish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at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the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same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time </a:t>
                      </a:r>
                    </a:p>
                  </a:txBody>
                  <a:tcPr horzOverflow="overflow">
                    <a:solidFill>
                      <a:srgbClr val="E9F1F5"/>
                    </a:solidFill>
                  </a:tcPr>
                </a:tc>
              </a:tr>
            </a:tbl>
          </a:graphicData>
        </a:graphic>
      </p:graphicFrame>
      <p:pic>
        <p:nvPicPr>
          <p:cNvPr id="11" name="Pictur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021288"/>
            <a:ext cx="1728192" cy="733840"/>
          </a:xfrm>
          <a:prstGeom prst="rect">
            <a:avLst/>
          </a:prstGeom>
        </p:spPr>
      </p:pic>
      <p:sp>
        <p:nvSpPr>
          <p:cNvPr id="13" name="12 Dikdörtgen"/>
          <p:cNvSpPr>
            <a:spLocks noChangeArrowheads="1"/>
          </p:cNvSpPr>
          <p:nvPr/>
        </p:nvSpPr>
        <p:spPr bwMode="auto">
          <a:xfrm>
            <a:off x="0" y="0"/>
            <a:ext cx="6622326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4400" b="1" dirty="0" smtClean="0">
                <a:solidFill>
                  <a:srgbClr val="00B0F0"/>
                </a:solidFill>
                <a:latin typeface="Comic Sans MS" pitchFamily="66" charset="0"/>
              </a:rPr>
              <a:t>[</a:t>
            </a:r>
            <a:r>
              <a:rPr lang="tr-TR" b="1" dirty="0" smtClean="0">
                <a:latin typeface="Comic Sans MS" pitchFamily="66" charset="0"/>
              </a:rPr>
              <a:t>DISTRIBUTION OF THE TEAMS AND ROTATIONS</a:t>
            </a:r>
            <a:r>
              <a:rPr lang="tr-TR" sz="4400" b="1" dirty="0" smtClean="0">
                <a:solidFill>
                  <a:srgbClr val="00B0F0"/>
                </a:solidFill>
                <a:latin typeface="Comic Sans MS" pitchFamily="66" charset="0"/>
              </a:rPr>
              <a:t>]</a:t>
            </a:r>
            <a:endParaRPr lang="tr-TR" dirty="0">
              <a:solidFill>
                <a:srgbClr val="00B0F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P spid="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SURVIVOR</a:t>
            </a:r>
            <a:endParaRPr lang="tr-TR" dirty="0"/>
          </a:p>
        </p:txBody>
      </p:sp>
      <p:pic>
        <p:nvPicPr>
          <p:cNvPr id="15" name="Picture 6" descr="http://sphotos-h.ak.fbcdn.net/hphotos-ak-snc7/301604_344959642290316_849484791_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764704"/>
            <a:ext cx="3384376" cy="2160240"/>
          </a:xfrm>
          <a:prstGeom prst="rect">
            <a:avLst/>
          </a:prstGeom>
          <a:noFill/>
        </p:spPr>
      </p:pic>
      <p:pic>
        <p:nvPicPr>
          <p:cNvPr id="16" name="Picture 2" descr="http://sphotos-a.ak.fbcdn.net/hphotos-ak-ash3/485902_345416992244581_159664285_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104" y="3284984"/>
            <a:ext cx="3384376" cy="2160240"/>
          </a:xfrm>
          <a:prstGeom prst="rect">
            <a:avLst/>
          </a:prstGeom>
          <a:noFill/>
        </p:spPr>
      </p:pic>
      <p:pic>
        <p:nvPicPr>
          <p:cNvPr id="11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007528"/>
            <a:ext cx="1728192" cy="733840"/>
          </a:xfrm>
          <a:prstGeom prst="rect">
            <a:avLst/>
          </a:prstGeom>
        </p:spPr>
      </p:pic>
      <p:sp>
        <p:nvSpPr>
          <p:cNvPr id="10" name="9 Dikdörtgen"/>
          <p:cNvSpPr>
            <a:spLocks noChangeArrowheads="1"/>
          </p:cNvSpPr>
          <p:nvPr/>
        </p:nvSpPr>
        <p:spPr bwMode="auto">
          <a:xfrm>
            <a:off x="0" y="0"/>
            <a:ext cx="2680542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4400" b="1" dirty="0" smtClean="0">
                <a:solidFill>
                  <a:srgbClr val="00B0F0"/>
                </a:solidFill>
                <a:latin typeface="Calibri" pitchFamily="34" charset="0"/>
              </a:rPr>
              <a:t>[</a:t>
            </a:r>
            <a:r>
              <a:rPr lang="tr-TR" b="1" dirty="0" smtClean="0">
                <a:latin typeface="Comic Sans MS" pitchFamily="66" charset="0"/>
                <a:cs typeface="Arial" charset="0"/>
              </a:rPr>
              <a:t>EXECUTIVE TEAM</a:t>
            </a:r>
            <a:r>
              <a:rPr lang="tr-TR" sz="4400" b="1" dirty="0" smtClean="0">
                <a:solidFill>
                  <a:srgbClr val="00B0F0"/>
                </a:solidFill>
                <a:latin typeface="Calibri" pitchFamily="34" charset="0"/>
              </a:rPr>
              <a:t>]</a:t>
            </a:r>
            <a:endParaRPr lang="tr-TR" dirty="0">
              <a:solidFill>
                <a:srgbClr val="00B0F0"/>
              </a:solidFill>
              <a:latin typeface="Calibri" pitchFamily="34" charset="0"/>
            </a:endParaRPr>
          </a:p>
        </p:txBody>
      </p:sp>
      <p:graphicFrame>
        <p:nvGraphicFramePr>
          <p:cNvPr id="13" name="12 Tablo"/>
          <p:cNvGraphicFramePr>
            <a:graphicFrameLocks noGrp="1"/>
          </p:cNvGraphicFramePr>
          <p:nvPr/>
        </p:nvGraphicFramePr>
        <p:xfrm>
          <a:off x="107504" y="692696"/>
          <a:ext cx="5159896" cy="4130039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5159896"/>
              </a:tblGrid>
              <a:tr h="370840">
                <a:tc>
                  <a:txBody>
                    <a:bodyPr/>
                    <a:lstStyle/>
                    <a:p>
                      <a:r>
                        <a:rPr lang="tr-TR" dirty="0" err="1" smtClean="0"/>
                        <a:t>Duties</a:t>
                      </a:r>
                      <a:r>
                        <a:rPr lang="tr-TR" dirty="0" smtClean="0"/>
                        <a:t> Of </a:t>
                      </a:r>
                      <a:r>
                        <a:rPr lang="tr-TR" dirty="0" err="1" smtClean="0"/>
                        <a:t>The</a:t>
                      </a:r>
                      <a:r>
                        <a:rPr lang="tr-TR" dirty="0" smtClean="0"/>
                        <a:t> </a:t>
                      </a:r>
                      <a:r>
                        <a:rPr lang="tr-TR" dirty="0" err="1" smtClean="0"/>
                        <a:t>Operation</a:t>
                      </a:r>
                      <a:r>
                        <a:rPr lang="tr-TR" dirty="0" smtClean="0"/>
                        <a:t> Team</a:t>
                      </a:r>
                      <a:endParaRPr lang="tr-TR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Checking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the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teams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and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the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time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flow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Ensuring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a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smooth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flow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of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the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operation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Ministering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that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the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set-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up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is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fully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completed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b="1" dirty="0" err="1" smtClean="0">
                          <a:solidFill>
                            <a:schemeClr val="bg1"/>
                          </a:solidFill>
                        </a:rPr>
                        <a:t>Duties</a:t>
                      </a:r>
                      <a:r>
                        <a:rPr lang="tr-TR" b="1" dirty="0" smtClean="0">
                          <a:solidFill>
                            <a:schemeClr val="bg1"/>
                          </a:solidFill>
                        </a:rPr>
                        <a:t> Of </a:t>
                      </a:r>
                      <a:r>
                        <a:rPr lang="tr-TR" b="1" dirty="0" err="1" smtClean="0">
                          <a:solidFill>
                            <a:schemeClr val="bg1"/>
                          </a:solidFill>
                        </a:rPr>
                        <a:t>The</a:t>
                      </a:r>
                      <a:r>
                        <a:rPr lang="tr-TR" b="1" dirty="0" smtClean="0">
                          <a:solidFill>
                            <a:schemeClr val="bg1"/>
                          </a:solidFill>
                        </a:rPr>
                        <a:t>  </a:t>
                      </a:r>
                      <a:r>
                        <a:rPr lang="tr-TR" b="1" dirty="0" err="1" smtClean="0">
                          <a:solidFill>
                            <a:schemeClr val="bg1"/>
                          </a:solidFill>
                        </a:rPr>
                        <a:t>Technical</a:t>
                      </a:r>
                      <a:r>
                        <a:rPr lang="tr-TR" b="1" dirty="0" smtClean="0">
                          <a:solidFill>
                            <a:schemeClr val="bg1"/>
                          </a:solidFill>
                        </a:rPr>
                        <a:t> Team</a:t>
                      </a:r>
                      <a:endParaRPr lang="tr-TR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Start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setting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-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up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one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day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before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the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activity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Achieving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field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set-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up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Accomplishing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cutting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up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with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electric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equipment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b="1" baseline="0" dirty="0" err="1" smtClean="0">
                          <a:solidFill>
                            <a:schemeClr val="bg1"/>
                          </a:solidFill>
                        </a:rPr>
                        <a:t>Duties</a:t>
                      </a:r>
                      <a:r>
                        <a:rPr lang="tr-TR" b="1" baseline="0" dirty="0" smtClean="0">
                          <a:solidFill>
                            <a:schemeClr val="bg1"/>
                          </a:solidFill>
                        </a:rPr>
                        <a:t> Of </a:t>
                      </a:r>
                      <a:r>
                        <a:rPr lang="tr-TR" b="1" baseline="0" dirty="0" err="1" smtClean="0">
                          <a:solidFill>
                            <a:schemeClr val="bg1"/>
                          </a:solidFill>
                        </a:rPr>
                        <a:t>The</a:t>
                      </a:r>
                      <a:r>
                        <a:rPr lang="tr-TR" b="1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tr-TR" b="1" baseline="0" dirty="0" err="1" smtClean="0">
                          <a:solidFill>
                            <a:schemeClr val="bg1"/>
                          </a:solidFill>
                        </a:rPr>
                        <a:t>Activity</a:t>
                      </a:r>
                      <a:r>
                        <a:rPr lang="tr-TR" b="1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tr-TR" b="1" baseline="0" dirty="0" err="1" smtClean="0">
                          <a:solidFill>
                            <a:schemeClr val="bg1"/>
                          </a:solidFill>
                        </a:rPr>
                        <a:t>Managers</a:t>
                      </a:r>
                      <a:endParaRPr lang="tr-TR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Guiding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the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teams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Assuring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that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the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teams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’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motivation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keeps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high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Ensuring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that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the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activities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run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parallel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Evaluating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the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performences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of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the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teams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SURVIVOR</a:t>
            </a:r>
            <a:endParaRPr lang="tr-TR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007528"/>
            <a:ext cx="1728192" cy="733840"/>
          </a:xfrm>
          <a:prstGeom prst="rect">
            <a:avLst/>
          </a:prstGeom>
        </p:spPr>
      </p:pic>
      <p:sp>
        <p:nvSpPr>
          <p:cNvPr id="6" name="5 Dikdörtgen"/>
          <p:cNvSpPr>
            <a:spLocks noChangeArrowheads="1"/>
          </p:cNvSpPr>
          <p:nvPr/>
        </p:nvSpPr>
        <p:spPr bwMode="auto">
          <a:xfrm>
            <a:off x="0" y="0"/>
            <a:ext cx="1669047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4400" b="1" dirty="0" smtClean="0">
                <a:solidFill>
                  <a:srgbClr val="00B0F0"/>
                </a:solidFill>
                <a:latin typeface="Calibri" pitchFamily="34" charset="0"/>
              </a:rPr>
              <a:t>[</a:t>
            </a:r>
            <a:r>
              <a:rPr lang="tr-TR" b="1" dirty="0" smtClean="0">
                <a:latin typeface="Comic Sans MS" pitchFamily="66" charset="0"/>
                <a:cs typeface="Arial" charset="0"/>
              </a:rPr>
              <a:t>COSTING</a:t>
            </a:r>
            <a:r>
              <a:rPr lang="tr-TR" sz="4400" b="1" dirty="0" smtClean="0">
                <a:solidFill>
                  <a:srgbClr val="00B0F0"/>
                </a:solidFill>
                <a:latin typeface="Calibri" pitchFamily="34" charset="0"/>
              </a:rPr>
              <a:t>]</a:t>
            </a:r>
            <a:endParaRPr lang="tr-TR" dirty="0">
              <a:solidFill>
                <a:srgbClr val="00B0F0"/>
              </a:solidFill>
              <a:latin typeface="Calibri" pitchFamily="34" charset="0"/>
            </a:endParaRPr>
          </a:p>
        </p:txBody>
      </p:sp>
      <p:graphicFrame>
        <p:nvGraphicFramePr>
          <p:cNvPr id="11" name="10 Tabl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1777763"/>
              </p:ext>
            </p:extLst>
          </p:nvPr>
        </p:nvGraphicFramePr>
        <p:xfrm>
          <a:off x="143508" y="1118985"/>
          <a:ext cx="8856985" cy="3246119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8856985"/>
              </a:tblGrid>
              <a:tr h="37717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</a:t>
                      </a:r>
                      <a:r>
                        <a:rPr lang="en-US" sz="18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ervices</a:t>
                      </a: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tr-TR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</a:t>
                      </a: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hat </a:t>
                      </a:r>
                      <a:r>
                        <a:rPr lang="tr-TR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 </a:t>
                      </a:r>
                      <a:r>
                        <a:rPr lang="tr-TR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</a:t>
                      </a:r>
                      <a:r>
                        <a:rPr lang="en-US" sz="18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ncluded</a:t>
                      </a: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tr-TR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</a:t>
                      </a: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 </a:t>
                      </a:r>
                      <a:r>
                        <a:rPr lang="tr-TR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</a:t>
                      </a: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he </a:t>
                      </a:r>
                      <a:r>
                        <a:rPr lang="tr-TR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</a:t>
                      </a:r>
                      <a:r>
                        <a:rPr lang="en-US" sz="18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roposal</a:t>
                      </a:r>
                      <a:r>
                        <a:rPr lang="tr-TR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:</a:t>
                      </a:r>
                      <a:endParaRPr lang="tr-TR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23429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Execution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of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the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activities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in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the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program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57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tr-TR" sz="1800" b="1" dirty="0" smtClean="0"/>
                        <a:t> </a:t>
                      </a:r>
                      <a:r>
                        <a:rPr lang="tr-TR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</a:t>
                      </a:r>
                      <a:r>
                        <a:rPr lang="en-US" sz="18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ervices</a:t>
                      </a: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tr-TR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</a:t>
                      </a: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hat </a:t>
                      </a:r>
                      <a:r>
                        <a:rPr lang="tr-TR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</a:t>
                      </a:r>
                      <a:r>
                        <a:rPr lang="tr-TR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Not</a:t>
                      </a: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tr-TR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</a:t>
                      </a:r>
                      <a:r>
                        <a:rPr lang="en-US" sz="18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ncluded</a:t>
                      </a: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tr-TR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</a:t>
                      </a: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 </a:t>
                      </a:r>
                      <a:r>
                        <a:rPr lang="tr-TR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</a:t>
                      </a: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he </a:t>
                      </a:r>
                      <a:r>
                        <a:rPr lang="tr-TR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</a:t>
                      </a:r>
                      <a:r>
                        <a:rPr lang="en-US" sz="18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roposal</a:t>
                      </a:r>
                      <a:r>
                        <a:rPr lang="tr-TR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:</a:t>
                      </a:r>
                      <a:endParaRPr lang="tr-TR" sz="1800" b="1" dirty="0" smtClean="0">
                        <a:cs typeface="Arial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Permisson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for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the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activity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area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and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expenses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for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such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,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if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required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Personnel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hosting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expenses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Transfer of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personnel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and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all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transportation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expenses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Awards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and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promotional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materials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,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if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required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Hosting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,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food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and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drink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expenses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of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the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activity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team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during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the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activity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working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hours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The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sound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s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ys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tem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Professional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photography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and video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recording</a:t>
                      </a:r>
                      <a:r>
                        <a:rPr lang="tr-TR" sz="1800" dirty="0" smtClean="0"/>
                        <a:t>.</a:t>
                      </a:r>
                      <a:endParaRPr lang="tr-TR" sz="1800" dirty="0" smtClean="0">
                        <a:latin typeface="+mn-lt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SURVIVOR</a:t>
            </a:r>
            <a:endParaRPr lang="tr-TR" dirty="0"/>
          </a:p>
        </p:txBody>
      </p:sp>
      <p:pic>
        <p:nvPicPr>
          <p:cNvPr id="12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007528"/>
            <a:ext cx="1728192" cy="733840"/>
          </a:xfrm>
          <a:prstGeom prst="rect">
            <a:avLst/>
          </a:prstGeom>
        </p:spPr>
      </p:pic>
      <p:graphicFrame>
        <p:nvGraphicFramePr>
          <p:cNvPr id="6" name="5 Tablo"/>
          <p:cNvGraphicFramePr>
            <a:graphicFrameLocks noGrp="1"/>
          </p:cNvGraphicFramePr>
          <p:nvPr/>
        </p:nvGraphicFramePr>
        <p:xfrm>
          <a:off x="371348" y="1643380"/>
          <a:ext cx="8401305" cy="357124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2211896"/>
                <a:gridCol w="1773619"/>
                <a:gridCol w="2473706"/>
                <a:gridCol w="1942084"/>
              </a:tblGrid>
              <a:tr h="370840">
                <a:tc gridSpan="4">
                  <a:txBody>
                    <a:bodyPr/>
                    <a:lstStyle/>
                    <a:p>
                      <a:pPr algn="ctr"/>
                      <a:r>
                        <a:rPr lang="tr-TR" b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ELEMENTS ASSERTED BY THE “SURVIVOR GAMES</a:t>
                      </a:r>
                      <a:r>
                        <a:rPr lang="tr-TR" dirty="0" smtClean="0">
                          <a:solidFill>
                            <a:schemeClr val="bg1"/>
                          </a:solidFill>
                          <a:latin typeface="+mn-lt"/>
                        </a:rPr>
                        <a:t>“</a:t>
                      </a:r>
                      <a:endParaRPr lang="tr-TR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 b="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b="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Communication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Interaction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Self managed teams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Developing strategies</a:t>
                      </a:r>
                    </a:p>
                  </a:txBody>
                  <a:tcPr horzOverflow="overflow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Self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confidence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Time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management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Different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opinions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Synergy</a:t>
                      </a:r>
                    </a:p>
                  </a:txBody>
                  <a:tcPr horzOverflow="overflow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Support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&amp;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harmony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Trust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in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the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team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Empathy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Proactive approach</a:t>
                      </a:r>
                    </a:p>
                  </a:txBody>
                  <a:tcPr horzOverflow="overflow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Active problem solving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Motivation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Setting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objectives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Adapting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to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the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team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Outcome orientation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Helping each other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Sharing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and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responsibility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Leadership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</a:tr>
            </a:tbl>
          </a:graphicData>
        </a:graphic>
      </p:graphicFrame>
      <p:sp>
        <p:nvSpPr>
          <p:cNvPr id="10" name="9 Dikdörtgen"/>
          <p:cNvSpPr>
            <a:spLocks noChangeArrowheads="1"/>
          </p:cNvSpPr>
          <p:nvPr/>
        </p:nvSpPr>
        <p:spPr bwMode="auto">
          <a:xfrm>
            <a:off x="0" y="0"/>
            <a:ext cx="1758815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4400" b="1" dirty="0" smtClean="0">
                <a:solidFill>
                  <a:srgbClr val="00B0F0"/>
                </a:solidFill>
                <a:latin typeface="Calibri" pitchFamily="34" charset="0"/>
              </a:rPr>
              <a:t>[</a:t>
            </a:r>
            <a:r>
              <a:rPr lang="tr-TR" b="1" dirty="0" smtClean="0">
                <a:latin typeface="Comic Sans MS" pitchFamily="66" charset="0"/>
                <a:cs typeface="Arial" charset="0"/>
              </a:rPr>
              <a:t>BENEFITS</a:t>
            </a:r>
            <a:r>
              <a:rPr lang="tr-TR" sz="4400" b="1" dirty="0" smtClean="0">
                <a:solidFill>
                  <a:srgbClr val="00B0F0"/>
                </a:solidFill>
                <a:latin typeface="Calibri" pitchFamily="34" charset="0"/>
              </a:rPr>
              <a:t>]</a:t>
            </a:r>
            <a:endParaRPr lang="tr-TR" dirty="0">
              <a:solidFill>
                <a:srgbClr val="00B0F0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SURVIVOR</a:t>
            </a:r>
            <a:endParaRPr lang="tr-TR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007528"/>
            <a:ext cx="1728192" cy="733840"/>
          </a:xfrm>
          <a:prstGeom prst="rect">
            <a:avLst/>
          </a:prstGeom>
        </p:spPr>
      </p:pic>
      <p:sp>
        <p:nvSpPr>
          <p:cNvPr id="10" name="9 Dikdörtgen"/>
          <p:cNvSpPr>
            <a:spLocks noChangeArrowheads="1"/>
          </p:cNvSpPr>
          <p:nvPr/>
        </p:nvSpPr>
        <p:spPr bwMode="auto">
          <a:xfrm>
            <a:off x="0" y="0"/>
            <a:ext cx="1951175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4400" b="1" dirty="0" smtClean="0">
                <a:solidFill>
                  <a:srgbClr val="00B0F0"/>
                </a:solidFill>
                <a:latin typeface="Calibri" pitchFamily="34" charset="0"/>
              </a:rPr>
              <a:t>[</a:t>
            </a:r>
            <a:r>
              <a:rPr lang="tr-TR" b="1" dirty="0" smtClean="0">
                <a:latin typeface="Comic Sans MS" pitchFamily="66" charset="0"/>
                <a:cs typeface="Arial" charset="0"/>
              </a:rPr>
              <a:t>GRATITUDE</a:t>
            </a:r>
            <a:r>
              <a:rPr lang="tr-TR" sz="4400" b="1" dirty="0" smtClean="0">
                <a:solidFill>
                  <a:srgbClr val="00B0F0"/>
                </a:solidFill>
                <a:latin typeface="Calibri" pitchFamily="34" charset="0"/>
              </a:rPr>
              <a:t>]</a:t>
            </a:r>
            <a:endParaRPr lang="tr-TR" dirty="0">
              <a:solidFill>
                <a:srgbClr val="00B0F0"/>
              </a:solidFill>
              <a:latin typeface="Calibri" pitchFamily="34" charset="0"/>
            </a:endParaRPr>
          </a:p>
        </p:txBody>
      </p:sp>
      <p:grpSp>
        <p:nvGrpSpPr>
          <p:cNvPr id="11" name="10 Grup"/>
          <p:cNvGrpSpPr/>
          <p:nvPr/>
        </p:nvGrpSpPr>
        <p:grpSpPr>
          <a:xfrm>
            <a:off x="755576" y="2240868"/>
            <a:ext cx="7531229" cy="2376264"/>
            <a:chOff x="755576" y="2492896"/>
            <a:chExt cx="7531229" cy="2376264"/>
          </a:xfrm>
        </p:grpSpPr>
        <p:sp>
          <p:nvSpPr>
            <p:cNvPr id="12" name="11 Metin kutusu"/>
            <p:cNvSpPr txBox="1">
              <a:spLocks noChangeArrowheads="1"/>
            </p:cNvSpPr>
            <p:nvPr/>
          </p:nvSpPr>
          <p:spPr bwMode="auto">
            <a:xfrm>
              <a:off x="755576" y="2492896"/>
              <a:ext cx="7531229" cy="1015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tr-TR" sz="6000" b="1" dirty="0" smtClean="0">
                  <a:latin typeface="Comic Sans MS" pitchFamily="66" charset="0"/>
                  <a:cs typeface="Arial" charset="0"/>
                </a:rPr>
                <a:t>THANKS A LOT</a:t>
              </a:r>
              <a:endParaRPr lang="tr-TR" sz="6000" b="1" dirty="0">
                <a:latin typeface="Comic Sans MS" pitchFamily="66" charset="0"/>
                <a:cs typeface="Arial" charset="0"/>
              </a:endParaRPr>
            </a:p>
          </p:txBody>
        </p:sp>
        <p:pic>
          <p:nvPicPr>
            <p:cNvPr id="15" name="Picture 2" descr="C:\Users\HP\Desktop\son slyt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835696" y="3645024"/>
              <a:ext cx="5448021" cy="1224136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SURVIVOR</a:t>
            </a:r>
            <a:endParaRPr lang="tr-TR" dirty="0"/>
          </a:p>
        </p:txBody>
      </p:sp>
      <p:sp>
        <p:nvSpPr>
          <p:cNvPr id="20" name="7 Dikdörtgen"/>
          <p:cNvSpPr>
            <a:spLocks noChangeArrowheads="1"/>
          </p:cNvSpPr>
          <p:nvPr/>
        </p:nvSpPr>
        <p:spPr bwMode="auto">
          <a:xfrm>
            <a:off x="0" y="0"/>
            <a:ext cx="2796647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4400" b="1" dirty="0" smtClean="0">
                <a:solidFill>
                  <a:srgbClr val="00B0F0"/>
                </a:solidFill>
                <a:latin typeface="Calibri" pitchFamily="34" charset="0"/>
              </a:rPr>
              <a:t>[</a:t>
            </a:r>
            <a:r>
              <a:rPr lang="tr-TR" dirty="0" smtClean="0">
                <a:cs typeface="Arial" charset="0"/>
              </a:rPr>
              <a:t> </a:t>
            </a:r>
            <a:r>
              <a:rPr lang="tr-TR" b="1" dirty="0" smtClean="0">
                <a:latin typeface="Comic Sans MS" pitchFamily="66" charset="0"/>
                <a:cs typeface="Arial" charset="0"/>
              </a:rPr>
              <a:t>SURVIVOR GAMES</a:t>
            </a:r>
            <a:r>
              <a:rPr lang="tr-TR" sz="4400" b="1" dirty="0" smtClean="0">
                <a:solidFill>
                  <a:srgbClr val="00B0F0"/>
                </a:solidFill>
                <a:latin typeface="Calibri" pitchFamily="34" charset="0"/>
              </a:rPr>
              <a:t>]</a:t>
            </a:r>
            <a:endParaRPr lang="tr-TR" dirty="0">
              <a:solidFill>
                <a:srgbClr val="00B0F0"/>
              </a:solidFill>
              <a:latin typeface="Calibri" pitchFamily="34" charset="0"/>
            </a:endParaRPr>
          </a:p>
        </p:txBody>
      </p:sp>
      <p:sp>
        <p:nvSpPr>
          <p:cNvPr id="19" name="42 Metin kutusu"/>
          <p:cNvSpPr txBox="1">
            <a:spLocks noChangeArrowheads="1"/>
          </p:cNvSpPr>
          <p:nvPr/>
        </p:nvSpPr>
        <p:spPr bwMode="auto">
          <a:xfrm>
            <a:off x="3779912" y="2915652"/>
            <a:ext cx="201622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tr-TR" dirty="0" smtClean="0"/>
              <a:t>PORTER</a:t>
            </a:r>
            <a:endParaRPr lang="tr-TR" dirty="0"/>
          </a:p>
        </p:txBody>
      </p:sp>
      <p:sp>
        <p:nvSpPr>
          <p:cNvPr id="21" name="42 Metin kutusu"/>
          <p:cNvSpPr txBox="1">
            <a:spLocks noChangeArrowheads="1"/>
          </p:cNvSpPr>
          <p:nvPr/>
        </p:nvSpPr>
        <p:spPr bwMode="auto">
          <a:xfrm>
            <a:off x="3275856" y="5301208"/>
            <a:ext cx="216024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tr-TR" dirty="0" smtClean="0"/>
              <a:t>ENDLESS ROPE</a:t>
            </a:r>
            <a:endParaRPr lang="tr-TR" dirty="0"/>
          </a:p>
        </p:txBody>
      </p:sp>
      <p:sp>
        <p:nvSpPr>
          <p:cNvPr id="24" name="42 Metin kutusu"/>
          <p:cNvSpPr txBox="1">
            <a:spLocks noChangeArrowheads="1"/>
          </p:cNvSpPr>
          <p:nvPr/>
        </p:nvSpPr>
        <p:spPr bwMode="auto">
          <a:xfrm>
            <a:off x="971600" y="2915652"/>
            <a:ext cx="118000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tr-TR" dirty="0" smtClean="0"/>
              <a:t>CHEST</a:t>
            </a:r>
            <a:endParaRPr lang="tr-TR" dirty="0"/>
          </a:p>
        </p:txBody>
      </p:sp>
      <p:sp>
        <p:nvSpPr>
          <p:cNvPr id="15" name="42 Metin kutusu"/>
          <p:cNvSpPr txBox="1">
            <a:spLocks noChangeArrowheads="1"/>
          </p:cNvSpPr>
          <p:nvPr/>
        </p:nvSpPr>
        <p:spPr bwMode="auto">
          <a:xfrm>
            <a:off x="6156176" y="5301208"/>
            <a:ext cx="230425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tr-TR" dirty="0" smtClean="0"/>
              <a:t>CARRYING WATER</a:t>
            </a:r>
            <a:endParaRPr lang="tr-TR" dirty="0"/>
          </a:p>
        </p:txBody>
      </p:sp>
      <p:sp>
        <p:nvSpPr>
          <p:cNvPr id="17" name="42 Metin kutusu"/>
          <p:cNvSpPr txBox="1">
            <a:spLocks noChangeArrowheads="1"/>
          </p:cNvSpPr>
          <p:nvPr/>
        </p:nvSpPr>
        <p:spPr bwMode="auto">
          <a:xfrm>
            <a:off x="6516216" y="2915652"/>
            <a:ext cx="172819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tr-TR" dirty="0" smtClean="0"/>
              <a:t>REFLECTION</a:t>
            </a:r>
            <a:endParaRPr lang="tr-TR" dirty="0"/>
          </a:p>
        </p:txBody>
      </p:sp>
      <p:sp>
        <p:nvSpPr>
          <p:cNvPr id="22" name="42 Metin kutusu"/>
          <p:cNvSpPr txBox="1">
            <a:spLocks noChangeArrowheads="1"/>
          </p:cNvSpPr>
          <p:nvPr/>
        </p:nvSpPr>
        <p:spPr bwMode="auto">
          <a:xfrm>
            <a:off x="467544" y="5301208"/>
            <a:ext cx="230425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tr-TR" dirty="0" smtClean="0"/>
              <a:t>BALANCE VISUALS</a:t>
            </a:r>
            <a:endParaRPr lang="tr-TR" dirty="0"/>
          </a:p>
        </p:txBody>
      </p:sp>
      <p:pic>
        <p:nvPicPr>
          <p:cNvPr id="1026" name="Picture 2" descr="G:\POZİTİF OUTDOOR\AKTİVİTE FOTO VE VİDEOLAR\TEKNOSA\TEKNOSA 2014\oyunlar seçme\SANDIK\IMG_619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052736"/>
            <a:ext cx="2592288" cy="1728192"/>
          </a:xfrm>
          <a:prstGeom prst="rect">
            <a:avLst/>
          </a:prstGeom>
          <a:noFill/>
        </p:spPr>
      </p:pic>
      <p:pic>
        <p:nvPicPr>
          <p:cNvPr id="1027" name="Picture 3" descr="G:\POZİTİF OUTDOOR\AKTİVİTE FOTO VE VİDEOLAR\TEKNOSA\TEKNOSA 2014\oyunlar seçme\DENGE YOLU\IMG_621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3501008"/>
            <a:ext cx="2592287" cy="1728192"/>
          </a:xfrm>
          <a:prstGeom prst="rect">
            <a:avLst/>
          </a:prstGeom>
          <a:noFill/>
        </p:spPr>
      </p:pic>
      <p:pic>
        <p:nvPicPr>
          <p:cNvPr id="1028" name="Picture 4" descr="G:\POZİTİF OUTDOOR\AKTİVİTE FOTO VE VİDEOLAR\TEKNOSA\TEKNOSA 2014\oyunlar seçme\SONSUZ İP\IMG_618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31841" y="3501008"/>
            <a:ext cx="2592287" cy="1728192"/>
          </a:xfrm>
          <a:prstGeom prst="rect">
            <a:avLst/>
          </a:prstGeom>
          <a:noFill/>
        </p:spPr>
      </p:pic>
      <p:pic>
        <p:nvPicPr>
          <p:cNvPr id="1029" name="Picture 5" descr="G:\POZİTİF OUTDOOR\AKTİVİTE FOTO VE VİDEOLAR\TEKNOSA\TEKNOSA 2014\oyunlar seçme\TAŞIMA SU\IMG_624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40152" y="3501008"/>
            <a:ext cx="2592288" cy="1728192"/>
          </a:xfrm>
          <a:prstGeom prst="rect">
            <a:avLst/>
          </a:prstGeom>
          <a:noFill/>
        </p:spPr>
      </p:pic>
      <p:pic>
        <p:nvPicPr>
          <p:cNvPr id="1030" name="Picture 6" descr="G:\POZİTİF OUTDOOR\AKTİVİTE FOTO VE VİDEOLAR\TEKNOSA\TEKNOSA 2014\oyunlar seçme\TAŞIYICI\IMG_6229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131841" y="1052736"/>
            <a:ext cx="2592287" cy="1728191"/>
          </a:xfrm>
          <a:prstGeom prst="rect">
            <a:avLst/>
          </a:prstGeom>
          <a:noFill/>
        </p:spPr>
      </p:pic>
      <p:pic>
        <p:nvPicPr>
          <p:cNvPr id="1031" name="Picture 7" descr="G:\POZİTİF OUTDOOR\AKTİVİTE FOTO VE VİDEOLAR\TEKNOSA\TEKNOSA 2014\oyunlar seçme\YANSIMA\IMG_6320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940152" y="1052736"/>
            <a:ext cx="2592288" cy="1728192"/>
          </a:xfrm>
          <a:prstGeom prst="rect">
            <a:avLst/>
          </a:prstGeom>
          <a:noFill/>
        </p:spPr>
      </p:pic>
      <p:pic>
        <p:nvPicPr>
          <p:cNvPr id="16" name="Picture 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007528"/>
            <a:ext cx="1728192" cy="733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033705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19" grpId="0"/>
      <p:bldP spid="21" grpId="0"/>
      <p:bldP spid="24" grpId="0"/>
      <p:bldP spid="15" grpId="0"/>
      <p:bldP spid="17" grpId="0"/>
      <p:bldP spid="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SURVIVOR</a:t>
            </a:r>
            <a:endParaRPr lang="tr-TR" dirty="0"/>
          </a:p>
        </p:txBody>
      </p:sp>
      <p:pic>
        <p:nvPicPr>
          <p:cNvPr id="11" name="Picture 3" descr="C:\Users\TOSHIBA\Desktop\312714_345417468911200_1563144589_n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1097430"/>
            <a:ext cx="3384376" cy="2115546"/>
          </a:xfrm>
          <a:prstGeom prst="rect">
            <a:avLst/>
          </a:prstGeom>
          <a:noFill/>
        </p:spPr>
      </p:pic>
      <p:pic>
        <p:nvPicPr>
          <p:cNvPr id="15" name="Picture 5" descr="http://sphotos-e.ak.fbcdn.net/hphotos-ak-ash3/560217_330163267103287_1804354549_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5" y="3573017"/>
            <a:ext cx="3384375" cy="2088231"/>
          </a:xfrm>
          <a:prstGeom prst="rect">
            <a:avLst/>
          </a:prstGeom>
          <a:noFill/>
        </p:spPr>
      </p:pic>
      <p:pic>
        <p:nvPicPr>
          <p:cNvPr id="9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007528"/>
            <a:ext cx="1728192" cy="733840"/>
          </a:xfrm>
          <a:prstGeom prst="rect">
            <a:avLst/>
          </a:prstGeom>
        </p:spPr>
      </p:pic>
      <p:sp>
        <p:nvSpPr>
          <p:cNvPr id="8" name="7 Dikdörtgen"/>
          <p:cNvSpPr>
            <a:spLocks noChangeArrowheads="1"/>
          </p:cNvSpPr>
          <p:nvPr/>
        </p:nvSpPr>
        <p:spPr bwMode="auto">
          <a:xfrm>
            <a:off x="0" y="0"/>
            <a:ext cx="6244017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4400" b="1" dirty="0" smtClean="0">
                <a:solidFill>
                  <a:srgbClr val="00B0F0"/>
                </a:solidFill>
                <a:latin typeface="Comic Sans MS" pitchFamily="66" charset="0"/>
              </a:rPr>
              <a:t>[</a:t>
            </a:r>
            <a:r>
              <a:rPr lang="tr-TR" b="1" dirty="0" smtClean="0">
                <a:latin typeface="Comic Sans MS" pitchFamily="66" charset="0"/>
              </a:rPr>
              <a:t>GETTING ACQUAINTED AND FORMING TEAMS</a:t>
            </a:r>
            <a:r>
              <a:rPr lang="tr-TR" sz="4400" b="1" dirty="0" smtClean="0">
                <a:solidFill>
                  <a:srgbClr val="00B0F0"/>
                </a:solidFill>
                <a:latin typeface="Comic Sans MS" pitchFamily="66" charset="0"/>
              </a:rPr>
              <a:t>]</a:t>
            </a:r>
            <a:endParaRPr lang="tr-TR" dirty="0">
              <a:solidFill>
                <a:srgbClr val="00B0F0"/>
              </a:solidFill>
              <a:latin typeface="Comic Sans MS" pitchFamily="66" charset="0"/>
            </a:endParaRPr>
          </a:p>
        </p:txBody>
      </p:sp>
      <p:graphicFrame>
        <p:nvGraphicFramePr>
          <p:cNvPr id="14" name="13 Tabl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9780606"/>
              </p:ext>
            </p:extLst>
          </p:nvPr>
        </p:nvGraphicFramePr>
        <p:xfrm>
          <a:off x="107504" y="1135112"/>
          <a:ext cx="5159896" cy="33020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5159896"/>
              </a:tblGrid>
              <a:tr h="370840">
                <a:tc>
                  <a:txBody>
                    <a:bodyPr/>
                    <a:lstStyle/>
                    <a:p>
                      <a:r>
                        <a:rPr kumimoji="0" lang="tr-TR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Objective</a:t>
                      </a:r>
                      <a:r>
                        <a:rPr lang="tr-TR" dirty="0" smtClean="0"/>
                        <a:t>;</a:t>
                      </a:r>
                      <a:endParaRPr lang="tr-TR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Heating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up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and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sharing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information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about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the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program</a:t>
                      </a:r>
                    </a:p>
                  </a:txBody>
                  <a:tcPr horzOverflow="overflow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Informing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about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the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activity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Getting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to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know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the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executive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group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Grouping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into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predetermined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teams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Accomodating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the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participants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to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the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workshop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environment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9646582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5" name="Metin kutusu 1"/>
          <p:cNvSpPr txBox="1">
            <a:spLocks noChangeArrowheads="1"/>
          </p:cNvSpPr>
          <p:nvPr/>
        </p:nvSpPr>
        <p:spPr bwMode="auto">
          <a:xfrm>
            <a:off x="214313" y="1462088"/>
            <a:ext cx="184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tr-TR"/>
          </a:p>
        </p:txBody>
      </p:sp>
      <p:sp>
        <p:nvSpPr>
          <p:cNvPr id="7176" name="Metin kutusu 7"/>
          <p:cNvSpPr txBox="1">
            <a:spLocks noChangeArrowheads="1"/>
          </p:cNvSpPr>
          <p:nvPr/>
        </p:nvSpPr>
        <p:spPr bwMode="auto">
          <a:xfrm>
            <a:off x="366713" y="1614488"/>
            <a:ext cx="184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tr-TR"/>
          </a:p>
        </p:txBody>
      </p:sp>
      <p:sp>
        <p:nvSpPr>
          <p:cNvPr id="12" name="7 Dikdörtgen"/>
          <p:cNvSpPr>
            <a:spLocks noChangeArrowheads="1"/>
          </p:cNvSpPr>
          <p:nvPr/>
        </p:nvSpPr>
        <p:spPr bwMode="auto">
          <a:xfrm>
            <a:off x="0" y="0"/>
            <a:ext cx="4432624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4400" b="1" dirty="0" smtClean="0">
                <a:solidFill>
                  <a:srgbClr val="00B0F0"/>
                </a:solidFill>
                <a:latin typeface="Calibri" pitchFamily="34" charset="0"/>
              </a:rPr>
              <a:t>[</a:t>
            </a:r>
            <a:r>
              <a:rPr lang="tr-TR" b="1" dirty="0" smtClean="0">
                <a:latin typeface="Comic Sans MS" pitchFamily="66" charset="0"/>
                <a:cs typeface="Arial" charset="0"/>
              </a:rPr>
              <a:t>SURVIVOR GAMES: REFLECTION</a:t>
            </a:r>
            <a:r>
              <a:rPr lang="tr-TR" sz="4400" b="1" dirty="0" smtClean="0">
                <a:solidFill>
                  <a:srgbClr val="00B0F0"/>
                </a:solidFill>
                <a:latin typeface="Calibri" pitchFamily="34" charset="0"/>
              </a:rPr>
              <a:t>]</a:t>
            </a:r>
            <a:endParaRPr lang="tr-TR" dirty="0">
              <a:solidFill>
                <a:srgbClr val="00B0F0"/>
              </a:solidFill>
              <a:latin typeface="Calibri" pitchFamily="34" charset="0"/>
            </a:endParaRPr>
          </a:p>
        </p:txBody>
      </p:sp>
      <p:sp>
        <p:nvSpPr>
          <p:cNvPr id="14" name="1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SURVIVOR</a:t>
            </a:r>
            <a:endParaRPr lang="tr-TR" dirty="0"/>
          </a:p>
        </p:txBody>
      </p:sp>
      <p:graphicFrame>
        <p:nvGraphicFramePr>
          <p:cNvPr id="13" name="12 Tabl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4911157"/>
              </p:ext>
            </p:extLst>
          </p:nvPr>
        </p:nvGraphicFramePr>
        <p:xfrm>
          <a:off x="107504" y="1052736"/>
          <a:ext cx="5159896" cy="3688079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5159896"/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tr-TR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Objective</a:t>
                      </a:r>
                      <a:endParaRPr kumimoji="0" lang="tr-T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solidFill>
                      <a:srgbClr val="00B0F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There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is a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code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written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on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the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board.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The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participants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try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to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copy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this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code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to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a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blank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panel at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the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end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of a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hurdle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race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course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correctly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and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as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soon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as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possible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. Do not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forget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the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code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while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overcoming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the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obstacles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tr-TR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Benefits</a:t>
                      </a:r>
                      <a:endParaRPr kumimoji="0" lang="tr-T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solidFill>
                      <a:srgbClr val="00B0F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Problem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solving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Fast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reasoning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Interaction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Different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opinions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</a:tr>
            </a:tbl>
          </a:graphicData>
        </a:graphic>
      </p:graphicFrame>
      <p:pic>
        <p:nvPicPr>
          <p:cNvPr id="2050" name="Picture 2" descr="G:\POZİTİF OUTDOOR\AKTİVİTE FOTO VE VİDEOLAR\TEKNOSA\TEKNOSA 2014\oyunlar seçme\YANSIMA\IMG_63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17347" y="1094110"/>
            <a:ext cx="3303125" cy="2190874"/>
          </a:xfrm>
          <a:prstGeom prst="rect">
            <a:avLst/>
          </a:prstGeom>
          <a:noFill/>
        </p:spPr>
      </p:pic>
      <p:pic>
        <p:nvPicPr>
          <p:cNvPr id="2053" name="Picture 5" descr="G:\POZİTİF OUTDOOR\AKTİVİTE FOTO VE VİDEOLAR\TEKNOSA\TEKNOSA 2014\oyunlar seçme\IMG_632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3501008"/>
            <a:ext cx="3312368" cy="2160240"/>
          </a:xfrm>
          <a:prstGeom prst="rect">
            <a:avLst/>
          </a:prstGeom>
          <a:noFill/>
        </p:spPr>
      </p:pic>
      <p:pic>
        <p:nvPicPr>
          <p:cNvPr id="9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007528"/>
            <a:ext cx="1728192" cy="733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65946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5" name="Metin kutusu 1"/>
          <p:cNvSpPr txBox="1">
            <a:spLocks noChangeArrowheads="1"/>
          </p:cNvSpPr>
          <p:nvPr/>
        </p:nvSpPr>
        <p:spPr bwMode="auto">
          <a:xfrm>
            <a:off x="214313" y="1462088"/>
            <a:ext cx="184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tr-TR"/>
          </a:p>
        </p:txBody>
      </p:sp>
      <p:sp>
        <p:nvSpPr>
          <p:cNvPr id="7176" name="Metin kutusu 7"/>
          <p:cNvSpPr txBox="1">
            <a:spLocks noChangeArrowheads="1"/>
          </p:cNvSpPr>
          <p:nvPr/>
        </p:nvSpPr>
        <p:spPr bwMode="auto">
          <a:xfrm>
            <a:off x="366713" y="1614488"/>
            <a:ext cx="184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tr-TR"/>
          </a:p>
        </p:txBody>
      </p:sp>
      <p:sp>
        <p:nvSpPr>
          <p:cNvPr id="12" name="7 Dikdörtgen"/>
          <p:cNvSpPr>
            <a:spLocks noChangeArrowheads="1"/>
          </p:cNvSpPr>
          <p:nvPr/>
        </p:nvSpPr>
        <p:spPr bwMode="auto">
          <a:xfrm>
            <a:off x="0" y="0"/>
            <a:ext cx="5492209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4400" b="1" dirty="0" smtClean="0">
                <a:solidFill>
                  <a:srgbClr val="00B0F0"/>
                </a:solidFill>
                <a:latin typeface="Calibri" pitchFamily="34" charset="0"/>
              </a:rPr>
              <a:t>[</a:t>
            </a:r>
            <a:r>
              <a:rPr lang="tr-TR" b="1" dirty="0" smtClean="0">
                <a:latin typeface="Comic Sans MS" pitchFamily="66" charset="0"/>
                <a:cs typeface="Arial" charset="0"/>
              </a:rPr>
              <a:t>SURVIVOR GAMES: REFLECTION IMAGES</a:t>
            </a:r>
            <a:r>
              <a:rPr lang="tr-TR" sz="4400" b="1" dirty="0" smtClean="0">
                <a:solidFill>
                  <a:srgbClr val="00B0F0"/>
                </a:solidFill>
                <a:latin typeface="Calibri" pitchFamily="34" charset="0"/>
              </a:rPr>
              <a:t>]</a:t>
            </a:r>
            <a:endParaRPr lang="tr-TR" dirty="0">
              <a:solidFill>
                <a:srgbClr val="00B0F0"/>
              </a:solidFill>
              <a:latin typeface="Calibri" pitchFamily="34" charset="0"/>
            </a:endParaRPr>
          </a:p>
        </p:txBody>
      </p:sp>
      <p:sp>
        <p:nvSpPr>
          <p:cNvPr id="14" name="1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SURVIVOR</a:t>
            </a:r>
            <a:endParaRPr lang="tr-TR" dirty="0"/>
          </a:p>
        </p:txBody>
      </p:sp>
      <p:pic>
        <p:nvPicPr>
          <p:cNvPr id="15" name="Picture 4" descr="G:\POZİTİF OUTDOOR\AKTİVİTE FOTO VE VİDEOLAR\TEKNOSA\TEKNOSA 2014\oyunlar seçme\YANSIMA\IMG_6320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5071" y="908720"/>
            <a:ext cx="5006119" cy="4608512"/>
          </a:xfrm>
          <a:prstGeom prst="rect">
            <a:avLst/>
          </a:prstGeom>
          <a:noFill/>
        </p:spPr>
      </p:pic>
      <p:pic>
        <p:nvPicPr>
          <p:cNvPr id="3074" name="Picture 2" descr="G:\POZİTİF OUTDOOR\AKTİVİTE FOTO VE VİDEOLAR\TEKNOSA\TEKNOSA 2014\oyunlar seçme\YANSIMA\IMG_63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908720"/>
            <a:ext cx="3384376" cy="2135882"/>
          </a:xfrm>
          <a:prstGeom prst="rect">
            <a:avLst/>
          </a:prstGeom>
          <a:noFill/>
        </p:spPr>
      </p:pic>
      <p:pic>
        <p:nvPicPr>
          <p:cNvPr id="3076" name="Picture 4" descr="G:\POZİTİF OUTDOOR\AKTİVİTE FOTO VE VİDEOLAR\TEKNOSA\TEKNOSA 2014\oyunlar seçme\YANSIMA\IMG_631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0112" y="3407414"/>
            <a:ext cx="3384376" cy="2109818"/>
          </a:xfrm>
          <a:prstGeom prst="rect">
            <a:avLst/>
          </a:prstGeom>
          <a:noFill/>
        </p:spPr>
      </p:pic>
      <p:pic>
        <p:nvPicPr>
          <p:cNvPr id="9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007528"/>
            <a:ext cx="1728192" cy="733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65946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5" name="Metin kutusu 1"/>
          <p:cNvSpPr txBox="1">
            <a:spLocks noChangeArrowheads="1"/>
          </p:cNvSpPr>
          <p:nvPr/>
        </p:nvSpPr>
        <p:spPr bwMode="auto">
          <a:xfrm>
            <a:off x="214313" y="1462088"/>
            <a:ext cx="184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tr-TR"/>
          </a:p>
        </p:txBody>
      </p:sp>
      <p:sp>
        <p:nvSpPr>
          <p:cNvPr id="7176" name="Metin kutusu 7"/>
          <p:cNvSpPr txBox="1">
            <a:spLocks noChangeArrowheads="1"/>
          </p:cNvSpPr>
          <p:nvPr/>
        </p:nvSpPr>
        <p:spPr bwMode="auto">
          <a:xfrm>
            <a:off x="366713" y="1614488"/>
            <a:ext cx="184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tr-TR"/>
          </a:p>
        </p:txBody>
      </p:sp>
      <p:sp>
        <p:nvSpPr>
          <p:cNvPr id="12" name="7 Dikdörtgen"/>
          <p:cNvSpPr>
            <a:spLocks noChangeArrowheads="1"/>
          </p:cNvSpPr>
          <p:nvPr/>
        </p:nvSpPr>
        <p:spPr bwMode="auto">
          <a:xfrm>
            <a:off x="0" y="0"/>
            <a:ext cx="3714478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4400" b="1" dirty="0" smtClean="0">
                <a:solidFill>
                  <a:srgbClr val="00B0F0"/>
                </a:solidFill>
                <a:latin typeface="Calibri" pitchFamily="34" charset="0"/>
              </a:rPr>
              <a:t>[</a:t>
            </a:r>
            <a:r>
              <a:rPr lang="tr-TR" b="1" dirty="0" smtClean="0">
                <a:latin typeface="Comic Sans MS" pitchFamily="66" charset="0"/>
                <a:cs typeface="Arial" charset="0"/>
              </a:rPr>
              <a:t>SURVIVOR GAMES: CHEST</a:t>
            </a:r>
            <a:r>
              <a:rPr lang="tr-TR" sz="4400" b="1" dirty="0" smtClean="0">
                <a:solidFill>
                  <a:srgbClr val="00B0F0"/>
                </a:solidFill>
                <a:latin typeface="Calibri" pitchFamily="34" charset="0"/>
              </a:rPr>
              <a:t>]</a:t>
            </a:r>
            <a:endParaRPr lang="tr-TR" dirty="0">
              <a:solidFill>
                <a:srgbClr val="00B0F0"/>
              </a:solidFill>
              <a:latin typeface="Calibri" pitchFamily="34" charset="0"/>
            </a:endParaRPr>
          </a:p>
        </p:txBody>
      </p:sp>
      <p:sp>
        <p:nvSpPr>
          <p:cNvPr id="14" name="1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SURVIVOR</a:t>
            </a:r>
            <a:endParaRPr lang="tr-TR" dirty="0"/>
          </a:p>
        </p:txBody>
      </p:sp>
      <p:graphicFrame>
        <p:nvGraphicFramePr>
          <p:cNvPr id="13" name="12 Tablo"/>
          <p:cNvGraphicFramePr>
            <a:graphicFrameLocks noGrp="1"/>
          </p:cNvGraphicFramePr>
          <p:nvPr/>
        </p:nvGraphicFramePr>
        <p:xfrm>
          <a:off x="107504" y="1035536"/>
          <a:ext cx="5159896" cy="397764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5159896"/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Objective</a:t>
                      </a:r>
                      <a:endParaRPr kumimoji="0" lang="tr-T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solidFill>
                      <a:srgbClr val="00B0F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2D05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Carrying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the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chest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to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the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finish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safely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in a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hurdle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race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course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.</a:t>
                      </a:r>
                    </a:p>
                  </a:txBody>
                  <a:tcPr horzOverflow="overflow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tr-TR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Benefits</a:t>
                      </a:r>
                      <a:endParaRPr kumimoji="0" lang="tr-T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solidFill>
                      <a:srgbClr val="00B0F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Finding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solutions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collectively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Communication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Problem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solving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Synchronised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action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Quick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thinking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Interaction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Different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opinions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</a:tr>
            </a:tbl>
          </a:graphicData>
        </a:graphic>
      </p:graphicFrame>
      <p:pic>
        <p:nvPicPr>
          <p:cNvPr id="4098" name="Picture 2" descr="G:\POZİTİF OUTDOOR\AKTİVİTE FOTO VE VİDEOLAR\TEKNOSA\TEKNOSA 2014\oyunlar seçme\SANDIK\IMG_619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1052736"/>
            <a:ext cx="3384376" cy="2207890"/>
          </a:xfrm>
          <a:prstGeom prst="rect">
            <a:avLst/>
          </a:prstGeom>
          <a:noFill/>
        </p:spPr>
      </p:pic>
      <p:pic>
        <p:nvPicPr>
          <p:cNvPr id="4099" name="Picture 3" descr="G:\POZİTİF OUTDOOR\AKTİVİTE FOTO VE VİDEOLAR\TEKNOSA\TEKNOSA 2014\oyunlar seçme\SANDIK\IMG_626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3645024"/>
            <a:ext cx="3384376" cy="2232248"/>
          </a:xfrm>
          <a:prstGeom prst="rect">
            <a:avLst/>
          </a:prstGeom>
          <a:noFill/>
        </p:spPr>
      </p:pic>
      <p:pic>
        <p:nvPicPr>
          <p:cNvPr id="11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007528"/>
            <a:ext cx="1728192" cy="733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65946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5" name="Metin kutusu 1"/>
          <p:cNvSpPr txBox="1">
            <a:spLocks noChangeArrowheads="1"/>
          </p:cNvSpPr>
          <p:nvPr/>
        </p:nvSpPr>
        <p:spPr bwMode="auto">
          <a:xfrm>
            <a:off x="214313" y="1462088"/>
            <a:ext cx="184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tr-TR"/>
          </a:p>
        </p:txBody>
      </p:sp>
      <p:sp>
        <p:nvSpPr>
          <p:cNvPr id="7176" name="Metin kutusu 7"/>
          <p:cNvSpPr txBox="1">
            <a:spLocks noChangeArrowheads="1"/>
          </p:cNvSpPr>
          <p:nvPr/>
        </p:nvSpPr>
        <p:spPr bwMode="auto">
          <a:xfrm>
            <a:off x="366713" y="1614488"/>
            <a:ext cx="184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tr-TR"/>
          </a:p>
        </p:txBody>
      </p:sp>
      <p:sp>
        <p:nvSpPr>
          <p:cNvPr id="12" name="7 Dikdörtgen"/>
          <p:cNvSpPr>
            <a:spLocks noChangeArrowheads="1"/>
          </p:cNvSpPr>
          <p:nvPr/>
        </p:nvSpPr>
        <p:spPr bwMode="auto">
          <a:xfrm>
            <a:off x="0" y="0"/>
            <a:ext cx="4774064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4400" b="1" dirty="0" smtClean="0">
                <a:solidFill>
                  <a:srgbClr val="00B0F0"/>
                </a:solidFill>
                <a:latin typeface="Calibri" pitchFamily="34" charset="0"/>
              </a:rPr>
              <a:t>[</a:t>
            </a:r>
            <a:r>
              <a:rPr lang="tr-TR" b="1" dirty="0" smtClean="0">
                <a:latin typeface="Comic Sans MS" pitchFamily="66" charset="0"/>
                <a:cs typeface="Arial" charset="0"/>
              </a:rPr>
              <a:t>SURVIVOR GAMES: CHEST IMAGES</a:t>
            </a:r>
            <a:r>
              <a:rPr lang="tr-TR" sz="4400" b="1" dirty="0" smtClean="0">
                <a:solidFill>
                  <a:srgbClr val="00B0F0"/>
                </a:solidFill>
                <a:latin typeface="Calibri" pitchFamily="34" charset="0"/>
              </a:rPr>
              <a:t>]</a:t>
            </a:r>
            <a:endParaRPr lang="tr-TR" dirty="0">
              <a:solidFill>
                <a:srgbClr val="00B0F0"/>
              </a:solidFill>
              <a:latin typeface="Calibri" pitchFamily="34" charset="0"/>
            </a:endParaRPr>
          </a:p>
        </p:txBody>
      </p:sp>
      <p:sp>
        <p:nvSpPr>
          <p:cNvPr id="14" name="1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SURVIVOR</a:t>
            </a:r>
            <a:endParaRPr lang="tr-TR" dirty="0"/>
          </a:p>
        </p:txBody>
      </p:sp>
      <p:pic>
        <p:nvPicPr>
          <p:cNvPr id="2" name="Picture 2" descr="G:\POZİTİF OUTDOOR\AKTİVİTE FOTO VE VİDEOLAR\TEKNOSA\TEKNOSA 2014\oyunlar seçme\SANDIK\IMG_627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1101316"/>
            <a:ext cx="3279006" cy="2111660"/>
          </a:xfrm>
          <a:prstGeom prst="rect">
            <a:avLst/>
          </a:prstGeom>
          <a:noFill/>
        </p:spPr>
      </p:pic>
      <p:pic>
        <p:nvPicPr>
          <p:cNvPr id="3" name="Picture 3" descr="G:\POZİTİF OUTDOOR\AKTİVİTE FOTO VE VİDEOLAR\TEKNOSA\TEKNOSA 2014\oyunlar seçme\SANDIK\IMG_627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3527372"/>
            <a:ext cx="3312368" cy="2061868"/>
          </a:xfrm>
          <a:prstGeom prst="rect">
            <a:avLst/>
          </a:prstGeom>
          <a:noFill/>
        </p:spPr>
      </p:pic>
      <p:pic>
        <p:nvPicPr>
          <p:cNvPr id="4" name="Picture 4" descr="G:\POZİTİF OUTDOOR\AKTİVİTE FOTO VE VİDEOLAR\TEKNOSA\TEKNOSA 2014\oyunlar seçme\SANDIK\IMG_619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1052736"/>
            <a:ext cx="5184576" cy="4536504"/>
          </a:xfrm>
          <a:prstGeom prst="rect">
            <a:avLst/>
          </a:prstGeom>
          <a:noFill/>
        </p:spPr>
      </p:pic>
      <p:pic>
        <p:nvPicPr>
          <p:cNvPr id="9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007528"/>
            <a:ext cx="1728192" cy="733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65946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5" name="Metin kutusu 1"/>
          <p:cNvSpPr txBox="1">
            <a:spLocks noChangeArrowheads="1"/>
          </p:cNvSpPr>
          <p:nvPr/>
        </p:nvSpPr>
        <p:spPr bwMode="auto">
          <a:xfrm>
            <a:off x="214313" y="1462088"/>
            <a:ext cx="184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tr-TR"/>
          </a:p>
        </p:txBody>
      </p:sp>
      <p:sp>
        <p:nvSpPr>
          <p:cNvPr id="7176" name="Metin kutusu 7"/>
          <p:cNvSpPr txBox="1">
            <a:spLocks noChangeArrowheads="1"/>
          </p:cNvSpPr>
          <p:nvPr/>
        </p:nvSpPr>
        <p:spPr bwMode="auto">
          <a:xfrm>
            <a:off x="366713" y="1614488"/>
            <a:ext cx="184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tr-TR"/>
          </a:p>
        </p:txBody>
      </p:sp>
      <p:sp>
        <p:nvSpPr>
          <p:cNvPr id="12" name="7 Dikdörtgen"/>
          <p:cNvSpPr>
            <a:spLocks noChangeArrowheads="1"/>
          </p:cNvSpPr>
          <p:nvPr/>
        </p:nvSpPr>
        <p:spPr bwMode="auto">
          <a:xfrm>
            <a:off x="0" y="0"/>
            <a:ext cx="4717958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4400" b="1" dirty="0" smtClean="0">
                <a:solidFill>
                  <a:srgbClr val="00B0F0"/>
                </a:solidFill>
                <a:latin typeface="Calibri" pitchFamily="34" charset="0"/>
              </a:rPr>
              <a:t>[</a:t>
            </a:r>
            <a:r>
              <a:rPr lang="tr-TR" b="1" dirty="0" smtClean="0">
                <a:latin typeface="Comic Sans MS" pitchFamily="66" charset="0"/>
                <a:cs typeface="Arial" charset="0"/>
              </a:rPr>
              <a:t>SURVIVOR GAMES: ENDLESS ROPE</a:t>
            </a:r>
            <a:r>
              <a:rPr lang="tr-TR" sz="4400" b="1" dirty="0" smtClean="0">
                <a:solidFill>
                  <a:srgbClr val="00B0F0"/>
                </a:solidFill>
                <a:latin typeface="Calibri" pitchFamily="34" charset="0"/>
              </a:rPr>
              <a:t>]</a:t>
            </a:r>
            <a:endParaRPr lang="tr-TR" dirty="0">
              <a:solidFill>
                <a:srgbClr val="00B0F0"/>
              </a:solidFill>
              <a:latin typeface="Calibri" pitchFamily="34" charset="0"/>
            </a:endParaRPr>
          </a:p>
        </p:txBody>
      </p:sp>
      <p:sp>
        <p:nvSpPr>
          <p:cNvPr id="14" name="1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SURVIVOR</a:t>
            </a:r>
            <a:endParaRPr lang="tr-TR" dirty="0"/>
          </a:p>
        </p:txBody>
      </p:sp>
      <p:graphicFrame>
        <p:nvGraphicFramePr>
          <p:cNvPr id="13" name="12 Tablo"/>
          <p:cNvGraphicFramePr>
            <a:graphicFrameLocks noGrp="1"/>
          </p:cNvGraphicFramePr>
          <p:nvPr/>
        </p:nvGraphicFramePr>
        <p:xfrm>
          <a:off x="107504" y="1026264"/>
          <a:ext cx="5159896" cy="37846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5159896"/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tr-TR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Objective</a:t>
                      </a:r>
                      <a:endParaRPr kumimoji="0" lang="tr-T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solidFill>
                      <a:srgbClr val="00B0F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rope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strches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from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the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begining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to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the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end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of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the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course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passing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through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some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hurdels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.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We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try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to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hang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the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ring in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the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rope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to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its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place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at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the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end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passing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it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along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the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rope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to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the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end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of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the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course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..</a:t>
                      </a:r>
                    </a:p>
                  </a:txBody>
                  <a:tcPr horzOverflow="overflow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tr-TR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Benefits</a:t>
                      </a:r>
                      <a:endParaRPr kumimoji="0" lang="tr-T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solidFill>
                      <a:srgbClr val="00B0F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Communication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Active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problem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solving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Synchronised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action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Rapid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thinking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</a:p>
                  </a:txBody>
                  <a:tcPr horzOverflow="overflow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Different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opinions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</a:tr>
            </a:tbl>
          </a:graphicData>
        </a:graphic>
      </p:graphicFrame>
      <p:pic>
        <p:nvPicPr>
          <p:cNvPr id="10243" name="Picture 3" descr="C:\POZİTİF OUTDOOR\AKTİVİTE ARAŞTIRMA\SURVIVOR\seçilenler\action\12.bölüm ip ve halka\KÜÇÜK\ip ve halka 9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5508104" y="3573017"/>
            <a:ext cx="3384376" cy="2160239"/>
          </a:xfrm>
          <a:prstGeom prst="rect">
            <a:avLst/>
          </a:prstGeom>
          <a:noFill/>
        </p:spPr>
      </p:pic>
      <p:pic>
        <p:nvPicPr>
          <p:cNvPr id="10244" name="Picture 4" descr="C:\POZİTİF OUTDOOR\AKTİVİTE ARAŞTIRMA\SURVIVOR\seçilenler\action\12.bölüm ip ve halka\KÜÇÜK\ip ve halka 7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508104" y="1031315"/>
            <a:ext cx="3384376" cy="2181661"/>
          </a:xfrm>
          <a:prstGeom prst="rect">
            <a:avLst/>
          </a:prstGeom>
          <a:noFill/>
        </p:spPr>
      </p:pic>
      <p:pic>
        <p:nvPicPr>
          <p:cNvPr id="11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007528"/>
            <a:ext cx="1728192" cy="733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65946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5351</TotalTime>
  <Words>909</Words>
  <Application>Microsoft Macintosh PowerPoint</Application>
  <PresentationFormat>On-screen Show (4:3)</PresentationFormat>
  <Paragraphs>187</Paragraphs>
  <Slides>20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Ofis Teması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TOSHIBA</dc:creator>
  <cp:lastModifiedBy>Yasin Aygündüz</cp:lastModifiedBy>
  <cp:revision>268</cp:revision>
  <dcterms:modified xsi:type="dcterms:W3CDTF">2015-07-31T10:59:16Z</dcterms:modified>
</cp:coreProperties>
</file>