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3" r:id="rId3"/>
    <p:sldId id="271" r:id="rId4"/>
    <p:sldId id="294" r:id="rId5"/>
    <p:sldId id="295" r:id="rId6"/>
    <p:sldId id="272" r:id="rId7"/>
    <p:sldId id="280" r:id="rId8"/>
    <p:sldId id="285" r:id="rId9"/>
    <p:sldId id="296" r:id="rId10"/>
    <p:sldId id="302" r:id="rId11"/>
    <p:sldId id="264" r:id="rId12"/>
    <p:sldId id="298" r:id="rId13"/>
    <p:sldId id="299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66" d="100"/>
          <a:sy n="66" d="100"/>
        </p:scale>
        <p:origin x="-2208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37F8-816B-CA4D-818E-C57A351DB9F6}" type="datetimeFigureOut">
              <a:rPr lang="en-US" smtClean="0"/>
              <a:t>31.07.2015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519E0-F7DB-1E47-9637-74ED80F6F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2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60FC1-B23B-4E89-9E60-584307E57A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C011-CFFF-F648-A838-A8B156CB9A33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431F-7A5F-5543-A129-4B0152933407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7B36-FFBB-E348-99BC-617A116A2120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8E12-0595-C149-BE90-CE1B098B4972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95B0C-204B-1843-B77C-CE13F17FA0A4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5B07-20E5-4D4B-931A-408E4AD0128F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DD46-20E8-7647-A6A9-4136088A6900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9ADF-E4AB-F34B-A122-1AF15131F9F8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005E-D148-FA42-8754-E3E71CE68577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F489-7660-974A-940A-958B671B94C7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4699-680C-4647-9328-1C3ED395FFD8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742F6B-7212-334E-8EF9-D05B2EEED164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I33BaLc64lG2fM&amp;tbnid=FMt4ZMCehnorSM:&amp;ved=0CAgQjRwwADgl&amp;url=http://www.yukatoys.com/Oyun-Hamuru-Tahtasi-Merdaneli,PR-1539.html&amp;ei=uyQKUe6yFMKC4AS-w4DQAw&amp;psig=AFQjCNGzBKE2Cy4ZE0l7Lc8trROQA0SwcQ&amp;ust=1359705659366294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4869160"/>
            <a:ext cx="7772400" cy="15841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>GOZLEME (PANCAKE) WORKSHOP </a:t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>MOTIVATION ACTIVITY</a:t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>2015</a:t>
            </a:r>
            <a:r>
              <a:rPr lang="tr-T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 dirty="0"/>
          </a:p>
        </p:txBody>
      </p:sp>
      <p:pic>
        <p:nvPicPr>
          <p:cNvPr id="3" name="Picture 2" descr="C:\POZİTİF OUTDOOR\AKTİVİTE FOTO VE VİDEOLAR\QUALİTUM-VALENTA\gÖZLEME\küçültülmüşler\100_2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5472608" cy="408246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 dirty="0"/>
          </a:p>
        </p:txBody>
      </p:sp>
      <p:pic>
        <p:nvPicPr>
          <p:cNvPr id="15" name="Picture 6" descr="http://sphotos-h.ak.fbcdn.net/hphotos-ak-snc7/301604_344959642290316_8494847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692696"/>
            <a:ext cx="3384375" cy="2376264"/>
          </a:xfrm>
          <a:prstGeom prst="rect">
            <a:avLst/>
          </a:prstGeom>
          <a:noFill/>
        </p:spPr>
      </p:pic>
      <p:pic>
        <p:nvPicPr>
          <p:cNvPr id="16" name="Picture 2" descr="http://sphotos-a.ak.fbcdn.net/hphotos-ak-ash3/485902_345416992244581_1596642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3348371" cy="2376264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87979"/>
              </p:ext>
            </p:extLst>
          </p:nvPr>
        </p:nvGraphicFramePr>
        <p:xfrm>
          <a:off x="1691680" y="2276872"/>
          <a:ext cx="5883593" cy="1245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35438"/>
                <a:gridCol w="174815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ACTIVITY STEPS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TIME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ACQUAINTANCE</a:t>
                      </a:r>
                      <a:r>
                        <a:rPr lang="tr-TR" sz="1800" dirty="0" smtClean="0"/>
                        <a:t>&amp;INFO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15:00-15:15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GÖZLEME</a:t>
                      </a:r>
                      <a:r>
                        <a:rPr lang="tr-TR" sz="1800" baseline="0" dirty="0" smtClean="0"/>
                        <a:t> PREPARATIONS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15:15-17:30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81435"/>
              </p:ext>
            </p:extLst>
          </p:nvPr>
        </p:nvGraphicFramePr>
        <p:xfrm>
          <a:off x="143508" y="1046977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6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7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6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1728192" cy="733840"/>
          </a:xfrm>
          <a:prstGeom prst="rect">
            <a:avLst/>
          </a:prstGeom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18081"/>
              </p:ext>
            </p:extLst>
          </p:nvPr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“GOZLEME WORKSHOP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8029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STAGES OF “GOZLEME WORKSHOP”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1619672" y="29969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TEAMS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459587" y="5661248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PREPARATION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716016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EATING THE GOZLEMES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64088" y="3059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INFORMING</a:t>
            </a:r>
            <a:endParaRPr lang="tr-TR" dirty="0"/>
          </a:p>
        </p:txBody>
      </p:sp>
      <p:pic>
        <p:nvPicPr>
          <p:cNvPr id="3" name="Picture 3" descr="C:\POZİTİF OUTDOOR\AKTİVİTE FOTO VE VİDEOLAR\QUALİTUM-VALENTA\gÖZLEME\küçültülmüşler\100_2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600400" cy="2146361"/>
          </a:xfrm>
          <a:prstGeom prst="rect">
            <a:avLst/>
          </a:prstGeom>
          <a:noFill/>
        </p:spPr>
      </p:pic>
      <p:pic>
        <p:nvPicPr>
          <p:cNvPr id="4" name="Picture 4" descr="C:\POZİTİF OUTDOOR\AKTİVİTE FOTO VE VİDEOLAR\QUALİTUM-VALENTA\gÖZLEME\küçültülmüşler\100_2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600400" cy="2146362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QUALİTUM-VALENTA\gÖZLEME\küçültülmüşler\100_2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14887"/>
            <a:ext cx="3600400" cy="2146361"/>
          </a:xfrm>
          <a:prstGeom prst="rect">
            <a:avLst/>
          </a:prstGeom>
          <a:noFill/>
        </p:spPr>
      </p:pic>
      <p:pic>
        <p:nvPicPr>
          <p:cNvPr id="5" name="Picture 6" descr="C:\POZİTİF OUTDOOR\AKTİVİTE FOTO VE VİDEOLAR\QUALİTUM-VALENTA\gÖZLEME\küçültülmüşler\100_23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836712"/>
            <a:ext cx="3600400" cy="2160239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pic>
        <p:nvPicPr>
          <p:cNvPr id="1026" name="Picture 2" descr="C:\Users\user\Desktop\DSC_1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456384" cy="2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_1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90218"/>
            <a:ext cx="3456384" cy="21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322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CHOOSING THE INGREDIENTS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 dirty="0"/>
          </a:p>
        </p:txBody>
      </p:sp>
      <p:pic>
        <p:nvPicPr>
          <p:cNvPr id="4098" name="Picture 2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384376" cy="2304256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CTELION İLAÇ YELKEN VE PİZZA\Actelion İlaç Aktivite Fotolar 23.08.2011\YASİN MAK\100_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3384376" cy="2232248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4617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113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startıng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kınd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gözleme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prepariıng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gettıng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ingredients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Gözleme Market</a:t>
                      </a:r>
                    </a:p>
                  </a:txBody>
                  <a:tcPr horzOverflow="overflow"/>
                </a:tc>
              </a:tr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481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Sharıng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ıdeas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55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73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COOKING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 dirty="0"/>
          </a:p>
        </p:txBody>
      </p:sp>
      <p:pic>
        <p:nvPicPr>
          <p:cNvPr id="4098" name="Picture 2" descr="C:\POZİTİF OUTDOOR\AKTİVİTE FOTO VE VİDEOLAR\QUALİTUM-VALENTA\gÖZLEME\küçültülmüşler\100_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009" y="692696"/>
            <a:ext cx="3285471" cy="2448272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QUALİTUM-VALENTA\gÖZLEME\küçültülmüşler\100_2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56992"/>
            <a:ext cx="3269626" cy="2436465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5196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Gözleme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cooking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kıts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ready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partıcıpants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deciding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kind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of a gözleme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will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cook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necessary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ingredients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market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cooking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Team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Aesthetic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reasoning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Mutual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aid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3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FINALE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pic>
        <p:nvPicPr>
          <p:cNvPr id="2" name="Picture 2" descr="C:\POZİTİF OUTDOOR\AKTİVİTE FOTO VE VİDEOLAR\QUALİTUM-VALENTA\gÖZLEME\küçültülmüşler\100_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5"/>
            <a:ext cx="3456384" cy="2468315"/>
          </a:xfrm>
          <a:prstGeom prst="rect">
            <a:avLst/>
          </a:prstGeom>
          <a:noFill/>
        </p:spPr>
      </p:pic>
      <p:pic>
        <p:nvPicPr>
          <p:cNvPr id="3" name="Picture 3" descr="C:\POZİTİF OUTDOOR\AKTİVİTE FOTO VE VİDEOLAR\QUALİTUM-VALENTA\gÖZLEME\küçültülmüşler\100_2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3456384" cy="2520280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1559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Annnd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gözlemes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eaten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delight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can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gözlemes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296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GOZLEME SET 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pic>
        <p:nvPicPr>
          <p:cNvPr id="10" name="Picture 2" descr="http://www.yukatoys.com/modules/catalog/products/pr_01_1539_m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1797950" cy="1224136"/>
          </a:xfrm>
          <a:prstGeom prst="rect">
            <a:avLst/>
          </a:prstGeom>
          <a:noFill/>
        </p:spPr>
      </p:pic>
      <p:pic>
        <p:nvPicPr>
          <p:cNvPr id="12" name="Picture 2" descr="C:\POZİTİF OUTDOOR\AKTİVİTE FOTO VE VİDEOLAR\QUALİTUM-VALENTA\gÖZLEME\küçültülmüşler\100_2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29000"/>
            <a:ext cx="3456384" cy="2448272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7088"/>
              </p:ext>
            </p:extLst>
          </p:nvPr>
        </p:nvGraphicFramePr>
        <p:xfrm>
          <a:off x="107504" y="995928"/>
          <a:ext cx="5159896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92D050"/>
                        </a:buClr>
                      </a:pP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</a:rPr>
                        <a:t>In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</a:rPr>
                        <a:t>Each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chemeClr val="bg1"/>
                          </a:solidFill>
                        </a:rPr>
                        <a:t>Stations</a:t>
                      </a:r>
                      <a:endParaRPr lang="tr-TR" sz="1800" b="1" dirty="0" smtClean="0">
                        <a:solidFill>
                          <a:schemeClr val="bg1"/>
                        </a:solidFill>
                        <a:cs typeface="Arial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rolling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dough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Dough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roller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Gözleme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cooking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machine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Salt,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black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peppers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oil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put inside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gözleme(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cheese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minced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spinach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patotoes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.)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852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PREPARATION AND SET-UP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GOZLEME WORKSHOP</a:t>
            </a:r>
            <a:endParaRPr lang="tr-TR"/>
          </a:p>
        </p:txBody>
      </p:sp>
      <p:pic>
        <p:nvPicPr>
          <p:cNvPr id="6146" name="Picture 2" descr="C:\POZİTİF OUTDOOR\AKTİVİTE FOTO VE VİDEOLAR\ACTELION İLAÇ YELKEN VE PİZZA\KÜÇÜLT\100_2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240360" cy="2232248"/>
          </a:xfrm>
          <a:prstGeom prst="rect">
            <a:avLst/>
          </a:prstGeom>
          <a:noFill/>
        </p:spPr>
      </p:pic>
      <p:pic>
        <p:nvPicPr>
          <p:cNvPr id="6149" name="Picture 5" descr="C:\POZİTİF OUTDOOR\AKTİVİTE FOTO VE VİDEOLAR\ACTELION İLAÇ YELKEN VE PİZZA\KÜÇÜLT\100_2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227982" cy="2304256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Setup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prepared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beforehand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Gözleme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preparation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Gözleme Market is set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Necessary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kitchen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utensils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controls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carried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agreemets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reviewed</a:t>
                      </a:r>
                      <a:r>
                        <a:rPr lang="tr-TR" sz="1800" dirty="0" smtClean="0"/>
                        <a:t>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546</Words>
  <Application>Microsoft Macintosh PowerPoint</Application>
  <PresentationFormat>On-screen Show (4:3)</PresentationFormat>
  <Paragraphs>137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Ofis Teması</vt:lpstr>
      <vt:lpstr>  GOZLEME (PANCAKE) WORKSHOP  MOTIVATION ACTIVITY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494</cp:revision>
  <dcterms:modified xsi:type="dcterms:W3CDTF">2015-07-31T10:58:01Z</dcterms:modified>
</cp:coreProperties>
</file>