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89" r:id="rId5"/>
    <p:sldId id="270" r:id="rId6"/>
    <p:sldId id="267" r:id="rId7"/>
    <p:sldId id="258" r:id="rId8"/>
    <p:sldId id="284" r:id="rId9"/>
    <p:sldId id="285" r:id="rId10"/>
    <p:sldId id="286" r:id="rId11"/>
    <p:sldId id="280" r:id="rId12"/>
    <p:sldId id="265" r:id="rId13"/>
    <p:sldId id="266" r:id="rId14"/>
    <p:sldId id="264" r:id="rId15"/>
    <p:sldId id="282" r:id="rId16"/>
    <p:sldId id="288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26FF-F12D-4382-93AE-B2C08B8CBE5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DAFB-E8E0-4DAC-B3DA-5A18E3992CE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C0A0-8448-4E9B-884F-3DED3135CD1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3F27-B8FF-499E-B31D-DE861C21D64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CC09-2B5B-4369-821E-734C289B549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96EB-13C7-4190-A787-48B1D7D9FCA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DCBC-28AF-4A64-9DD6-100FE1E1D4E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2AE0-A86C-478D-95BE-85753340A35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A043-FC09-4AC0-B70B-143FC204BB4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9F6F-A3F1-43C2-A935-197DD6B7A42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62E2-A63A-469B-AF28-9E0EC235258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CF303-D29C-49F5-A53D-19CB0C6E546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THE BRIDGE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TEAMWORK ACTIVITY</a:t>
            </a: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6" name="Picture 2" descr="C:\Users\HP\Desktop\HARD DİSC\köprü\köprü seçme fotolar\Köprü_2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923" y="161903"/>
            <a:ext cx="5548154" cy="44192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1630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CHOOSING THE BEST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1088"/>
          <a:ext cx="5159896" cy="5044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chooses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according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trademark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emphasis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name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spirit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2" descr="C:\Users\HP\Desktop\HARD DİSC\köprü\köprü seçme fotolar\G4627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456384" cy="2688298"/>
          </a:xfrm>
          <a:prstGeom prst="rect">
            <a:avLst/>
          </a:prstGeom>
          <a:noFill/>
        </p:spPr>
      </p:pic>
      <p:pic>
        <p:nvPicPr>
          <p:cNvPr id="14" name="Picture 3" descr="C:\Users\HP\Desktop\HARD DİSC\köprü\köprü seçme fotolar\G4917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429000"/>
            <a:ext cx="3458417" cy="25922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356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CONCLUSION AND AWARDS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1088"/>
          <a:ext cx="5159896" cy="485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through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construct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joined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appearance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well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test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takes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test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large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heavy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remote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controlled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vehicle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driven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over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holds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on,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considered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successfully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constructed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goal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feeling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accomplishment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spirit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107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692696"/>
            <a:ext cx="3348930" cy="2510221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130" y="3356992"/>
            <a:ext cx="3362350" cy="252027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711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pic>
        <p:nvPicPr>
          <p:cNvPr id="10242" name="Picture 2" descr="C:\POZİTİF OUTDOOR\AKTİVİTE FOTO VE VİDEOLAR\PFIZER\2012-BÜYÜK YARIŞ-ELA QUALITY HOTEL\küçük\hazırlık\DSCF0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56384" cy="2448272"/>
          </a:xfrm>
          <a:prstGeom prst="rect">
            <a:avLst/>
          </a:prstGeom>
          <a:noFill/>
        </p:spPr>
      </p:pic>
      <p:pic>
        <p:nvPicPr>
          <p:cNvPr id="10243" name="Picture 3" descr="C:\POZİTİF OUTDOOR\AKTİVİTE FOTO VE VİDEOLAR\PFIZER\2012-BÜYÜK YARIŞ-ELA QUALITY HOTEL\küçük\hazırlık\DSCF0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10880"/>
            <a:ext cx="3456384" cy="2438400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set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arae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marked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rehersals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made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agreements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settled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2388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ACTIVITY STEPS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TIME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ACQUAINTANCE</a:t>
                      </a:r>
                      <a:r>
                        <a:rPr lang="tr-TR" sz="1800" dirty="0" smtClean="0"/>
                        <a:t>&amp;INFO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PROJECT ASSESSMENT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14:30-15:30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 AND DESIGN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15:30-16:00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CONSTRUCTING THE BRIDGE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16:00-16:40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TEST DRIVE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16:40-17:00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52268"/>
              </p:ext>
            </p:extLst>
          </p:nvPr>
        </p:nvGraphicFramePr>
        <p:xfrm>
          <a:off x="143508" y="1046977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7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818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FICTION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61103"/>
              </p:ext>
            </p:extLst>
          </p:nvPr>
        </p:nvGraphicFramePr>
        <p:xfrm>
          <a:off x="247342" y="764704"/>
          <a:ext cx="8594748" cy="48965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00322"/>
                <a:gridCol w="7294426"/>
              </a:tblGrid>
              <a:tr h="311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FICTION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tr-TR" sz="2000" dirty="0" err="1" smtClean="0">
                          <a:latin typeface="+mn-lt"/>
                        </a:rPr>
                        <a:t>Initially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build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sections</a:t>
                      </a:r>
                      <a:r>
                        <a:rPr lang="tr-TR" sz="2000" dirty="0" smtClean="0">
                          <a:latin typeface="+mn-lt"/>
                        </a:rPr>
                        <a:t> of a </a:t>
                      </a:r>
                      <a:r>
                        <a:rPr lang="tr-TR" sz="2000" dirty="0" err="1" smtClean="0">
                          <a:latin typeface="+mn-lt"/>
                        </a:rPr>
                        <a:t>bridge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from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materials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provided</a:t>
                      </a:r>
                      <a:r>
                        <a:rPr lang="tr-TR" sz="2000" dirty="0" smtClean="0">
                          <a:latin typeface="+mn-lt"/>
                        </a:rPr>
                        <a:t>. </a:t>
                      </a:r>
                      <a:r>
                        <a:rPr lang="tr-TR" sz="2000" dirty="0" err="1" smtClean="0">
                          <a:latin typeface="+mn-lt"/>
                        </a:rPr>
                        <a:t>Then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joining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pieces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build</a:t>
                      </a:r>
                      <a:r>
                        <a:rPr lang="tr-TR" sz="2000" dirty="0" smtClean="0">
                          <a:latin typeface="+mn-lt"/>
                        </a:rPr>
                        <a:t> a </a:t>
                      </a:r>
                      <a:r>
                        <a:rPr lang="tr-TR" sz="2000" dirty="0" err="1" smtClean="0">
                          <a:latin typeface="+mn-lt"/>
                        </a:rPr>
                        <a:t>large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bridge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constructed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bridge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should</a:t>
                      </a:r>
                      <a:r>
                        <a:rPr lang="tr-TR" sz="2000" dirty="0" smtClean="0">
                          <a:latin typeface="+mn-lt"/>
                        </a:rPr>
                        <a:t> be </a:t>
                      </a:r>
                      <a:r>
                        <a:rPr lang="tr-TR" sz="2000" dirty="0" err="1" smtClean="0">
                          <a:latin typeface="+mn-lt"/>
                        </a:rPr>
                        <a:t>large</a:t>
                      </a:r>
                      <a:r>
                        <a:rPr lang="tr-TR" sz="2000" dirty="0" smtClean="0">
                          <a:latin typeface="+mn-lt"/>
                        </a:rPr>
                        <a:t>, </a:t>
                      </a:r>
                      <a:r>
                        <a:rPr lang="tr-TR" sz="2000" dirty="0" err="1" smtClean="0">
                          <a:latin typeface="+mn-lt"/>
                        </a:rPr>
                        <a:t>stable</a:t>
                      </a:r>
                      <a:r>
                        <a:rPr lang="tr-TR" sz="2000" dirty="0" smtClean="0">
                          <a:latin typeface="+mn-lt"/>
                        </a:rPr>
                        <a:t> and </a:t>
                      </a:r>
                      <a:r>
                        <a:rPr lang="tr-TR" sz="2000" dirty="0" err="1" smtClean="0">
                          <a:latin typeface="+mn-lt"/>
                        </a:rPr>
                        <a:t>strong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enough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support</a:t>
                      </a:r>
                      <a:r>
                        <a:rPr lang="tr-TR" sz="2000" dirty="0" smtClean="0">
                          <a:latin typeface="+mn-lt"/>
                        </a:rPr>
                        <a:t> a </a:t>
                      </a:r>
                      <a:r>
                        <a:rPr lang="tr-TR" sz="2000" dirty="0" err="1" smtClean="0">
                          <a:latin typeface="+mn-lt"/>
                        </a:rPr>
                        <a:t>big</a:t>
                      </a:r>
                      <a:r>
                        <a:rPr lang="tr-TR" sz="2000" dirty="0" smtClean="0">
                          <a:latin typeface="+mn-lt"/>
                        </a:rPr>
                        <a:t> and </a:t>
                      </a:r>
                      <a:r>
                        <a:rPr lang="tr-TR" sz="2000" dirty="0" err="1" smtClean="0">
                          <a:latin typeface="+mn-lt"/>
                        </a:rPr>
                        <a:t>heavy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remote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controlled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vehicle</a:t>
                      </a:r>
                      <a:r>
                        <a:rPr lang="tr-TR" sz="2000" dirty="0" smtClean="0">
                          <a:latin typeface="+mn-lt"/>
                        </a:rPr>
                        <a:t>. At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end</a:t>
                      </a:r>
                      <a:r>
                        <a:rPr lang="tr-TR" sz="2000" dirty="0" smtClean="0">
                          <a:latin typeface="+mn-lt"/>
                        </a:rPr>
                        <a:t>,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will</a:t>
                      </a:r>
                      <a:r>
                        <a:rPr lang="tr-TR" sz="2000" dirty="0" smtClean="0">
                          <a:latin typeface="+mn-lt"/>
                        </a:rPr>
                        <a:t> be </a:t>
                      </a:r>
                      <a:r>
                        <a:rPr lang="tr-TR" sz="2000" dirty="0" err="1" smtClean="0">
                          <a:latin typeface="+mn-lt"/>
                        </a:rPr>
                        <a:t>evaluated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vote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categories</a:t>
                      </a:r>
                      <a:r>
                        <a:rPr lang="tr-TR" sz="2000" dirty="0" smtClean="0">
                          <a:latin typeface="+mn-lt"/>
                        </a:rPr>
                        <a:t> of:</a:t>
                      </a:r>
                      <a:endParaRPr lang="tr-TR" sz="2000" baseline="0" dirty="0" smtClean="0"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Best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design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buClr>
                          <a:srgbClr val="00B0F0"/>
                        </a:buClr>
                        <a:buFont typeface="Wingdings" pitchFamily="2" charset="2"/>
                        <a:buNone/>
                      </a:pPr>
                      <a:endParaRPr lang="tr-T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Best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trademark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emphasis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buClr>
                          <a:srgbClr val="00B0F0"/>
                        </a:buClr>
                        <a:buFont typeface="Wingdings" pitchFamily="2" charset="2"/>
                        <a:buNone/>
                      </a:pPr>
                      <a:endParaRPr lang="tr-T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Most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efficient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use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+mn-lt"/>
                          <a:ea typeface="+mn-ea"/>
                          <a:cs typeface="+mn-cs"/>
                        </a:rPr>
                        <a:t>EMPHASIS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defRPr/>
                      </a:pP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made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up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units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within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company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compete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during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day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be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best</a:t>
                      </a:r>
                      <a:r>
                        <a:rPr lang="tr-TR" sz="2000" dirty="0" smtClean="0">
                          <a:latin typeface="+mn-lt"/>
                        </a:rPr>
                        <a:t>.  As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compete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with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each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other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categories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design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performance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service</a:t>
                      </a:r>
                      <a:r>
                        <a:rPr lang="tr-TR" sz="2000" dirty="0" smtClean="0">
                          <a:latin typeface="+mn-lt"/>
                        </a:rPr>
                        <a:t>,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related</a:t>
                      </a:r>
                      <a:r>
                        <a:rPr lang="tr-TR" sz="2000" dirty="0" smtClean="0">
                          <a:latin typeface="+mn-lt"/>
                        </a:rPr>
                        <a:t>  </a:t>
                      </a:r>
                      <a:r>
                        <a:rPr lang="tr-TR" sz="2000" dirty="0" err="1" smtClean="0">
                          <a:latin typeface="+mn-lt"/>
                        </a:rPr>
                        <a:t>sector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recalled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r>
                        <a:rPr lang="tr-TR" sz="2000" baseline="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significance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working</a:t>
                      </a:r>
                      <a:r>
                        <a:rPr lang="tr-TR" sz="2000" dirty="0" smtClean="0">
                          <a:latin typeface="+mn-lt"/>
                        </a:rPr>
                        <a:t> as a </a:t>
                      </a:r>
                      <a:r>
                        <a:rPr lang="tr-TR" sz="2000" dirty="0" err="1" smtClean="0">
                          <a:latin typeface="+mn-lt"/>
                        </a:rPr>
                        <a:t>team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achieve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success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institution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emphasised</a:t>
                      </a:r>
                      <a:r>
                        <a:rPr lang="tr-TR" sz="2000" dirty="0" smtClean="0">
                          <a:latin typeface="Arial" charset="0"/>
                        </a:rPr>
                        <a:t>.</a:t>
                      </a:r>
                      <a:endParaRPr lang="tr-T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71348" y="162880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“THE BRIDGE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 opinions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707023" y="2627620"/>
            <a:ext cx="1783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INFORMATION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066460" y="2627620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BRIDGE CONTRUCTION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289959" y="5291916"/>
            <a:ext cx="2506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DECOR AND DESIGN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876256" y="2636912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JOINING UP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776571" y="5291916"/>
            <a:ext cx="1539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TEST DRIVE</a:t>
            </a:r>
            <a:endParaRPr lang="tr-TR" dirty="0"/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395536" y="5219908"/>
            <a:ext cx="2450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PROJECT PROCESS</a:t>
            </a:r>
            <a:endParaRPr lang="tr-TR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2050" name="Picture 2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90065"/>
            <a:ext cx="2448272" cy="1839570"/>
          </a:xfrm>
          <a:prstGeom prst="rect">
            <a:avLst/>
          </a:prstGeom>
          <a:noFill/>
        </p:spPr>
      </p:pic>
      <p:pic>
        <p:nvPicPr>
          <p:cNvPr id="2051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448272" cy="1835125"/>
          </a:xfrm>
          <a:prstGeom prst="rect">
            <a:avLst/>
          </a:prstGeom>
          <a:noFill/>
        </p:spPr>
      </p:pic>
      <p:pic>
        <p:nvPicPr>
          <p:cNvPr id="2052" name="Picture 4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790065"/>
            <a:ext cx="2448272" cy="1846847"/>
          </a:xfrm>
          <a:prstGeom prst="rect">
            <a:avLst/>
          </a:prstGeom>
          <a:noFill/>
        </p:spPr>
      </p:pic>
      <p:pic>
        <p:nvPicPr>
          <p:cNvPr id="2053" name="Picture 5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356992"/>
            <a:ext cx="2520280" cy="1889098"/>
          </a:xfrm>
          <a:prstGeom prst="rect">
            <a:avLst/>
          </a:prstGeom>
          <a:noFill/>
        </p:spPr>
      </p:pic>
      <p:pic>
        <p:nvPicPr>
          <p:cNvPr id="2055" name="Picture 7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4755" y="790065"/>
            <a:ext cx="2501381" cy="1832239"/>
          </a:xfrm>
          <a:prstGeom prst="rect">
            <a:avLst/>
          </a:prstGeom>
          <a:noFill/>
        </p:spPr>
      </p:pic>
      <p:pic>
        <p:nvPicPr>
          <p:cNvPr id="2056" name="Picture 8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356992"/>
            <a:ext cx="2520280" cy="1860302"/>
          </a:xfrm>
          <a:prstGeom prst="rect">
            <a:avLst/>
          </a:prstGeom>
          <a:noFill/>
        </p:spPr>
      </p:pic>
      <p:sp>
        <p:nvSpPr>
          <p:cNvPr id="17" name="7 Dikdörtgen"/>
          <p:cNvSpPr>
            <a:spLocks noChangeArrowheads="1"/>
          </p:cNvSpPr>
          <p:nvPr/>
        </p:nvSpPr>
        <p:spPr bwMode="auto">
          <a:xfrm>
            <a:off x="0" y="0"/>
            <a:ext cx="28680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THE BRIGDE STEPS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89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2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629"/>
            <a:ext cx="3384376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OZİTİF OUTDOOR\AKTİVİTE FOTO VE VİDEOLAR\PFIZER\2012-BÜYÜK YARIŞ-ELA QUALITY HOTEL\küçük\DSCF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68692"/>
              </p:ext>
            </p:extLst>
          </p:nvPr>
        </p:nvGraphicFramePr>
        <p:xfrm>
          <a:off x="107504" y="9910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5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PROJECT ASSESSMENT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583020"/>
              </p:ext>
            </p:extLst>
          </p:nvPr>
        </p:nvGraphicFramePr>
        <p:xfrm>
          <a:off x="107504" y="691088"/>
          <a:ext cx="5159896" cy="559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form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parallel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5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97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6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1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8437" y="692696"/>
            <a:ext cx="3506051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3645024"/>
            <a:ext cx="3438703" cy="23042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32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INSTALLATION-SETUP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needs are identified, the distribution of tasks is made.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accurate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calculations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available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consider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has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strong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test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remote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controlled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vehicle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1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054" y="692696"/>
            <a:ext cx="3384426" cy="2381633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637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3408587" cy="266429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17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VISUALS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given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life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creativeness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designs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limited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amount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enjoy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while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name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stressed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Creativeness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name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concepts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spirit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46" y="692696"/>
            <a:ext cx="3528442" cy="2644776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3530428" cy="26642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08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BRIDGE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044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lang="tr-TR" sz="1800" dirty="0" smtClean="0"/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Discrepancies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between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rapidly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amended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rigging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visuals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appearance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name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spirit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987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496366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692696"/>
            <a:ext cx="3534133" cy="27363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965</Words>
  <Application>Microsoft Macintosh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THE BRIDGE TEAMWORK ACTIVITY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447</cp:revision>
  <dcterms:modified xsi:type="dcterms:W3CDTF">2015-07-31T10:57:32Z</dcterms:modified>
</cp:coreProperties>
</file>