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71" r:id="rId5"/>
    <p:sldId id="270" r:id="rId6"/>
    <p:sldId id="269" r:id="rId7"/>
    <p:sldId id="267" r:id="rId8"/>
    <p:sldId id="258" r:id="rId9"/>
    <p:sldId id="272" r:id="rId10"/>
    <p:sldId id="275" r:id="rId11"/>
    <p:sldId id="276" r:id="rId12"/>
    <p:sldId id="265" r:id="rId13"/>
    <p:sldId id="266" r:id="rId14"/>
    <p:sldId id="264" r:id="rId15"/>
    <p:sldId id="282" r:id="rId16"/>
    <p:sldId id="283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19FFE-B4E6-4E63-894B-045DAA03393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155B-DEA0-41D2-B464-27A8C52832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DD5E-0AB0-446A-8221-240FA47D796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84D5-0CDE-4B3D-B10F-B1D12AEF39C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9EC9-9FF6-406B-B63F-88697FF11E6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0921-81A0-4DCD-9D78-B7A35A8ACC1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862A-0BB9-4842-B7D3-7DECC97C728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B9EB-A9C5-419D-B542-58A4ABFD180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118A-64A5-4FAA-8B7A-703C87931B2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AB2D-97CA-49E8-8404-66130CDB921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4BF6-1275-4003-A43D-934EBD1F795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2B68-7E2F-4C97-98CF-6D422ABAE07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F267-5E87-4D18-A702-6D72C6CA43F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074D4-A98E-41F1-AFAC-7804EB26EFD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4581129"/>
            <a:ext cx="8712968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DEFİNE ADASI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TAKIM ÇALIŞMASI AKTİVİTESİ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DEFİNE ADASI</a:t>
            </a:r>
            <a:endParaRPr lang="tr-TR" dirty="0"/>
          </a:p>
        </p:txBody>
      </p:sp>
      <p:pic>
        <p:nvPicPr>
          <p:cNvPr id="1027" name="Picture 3" descr="G:\POZİTİF OUTDOOR\AKTİVİTE FOTO VE VİDEOLAR\otokoç aktivite fotoları ve video\küçültülmüş\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598987" cy="372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6146" name="Picture 2" descr="G:\POZİTİF OUTDOOR\AKTİVİTE FOTO VE VİDEOLAR\otokoç aktivite fotoları ve video\küçültülmüş\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38" y="692696"/>
            <a:ext cx="3466442" cy="2305184"/>
          </a:xfrm>
          <a:prstGeom prst="rect">
            <a:avLst/>
          </a:prstGeom>
          <a:noFill/>
        </p:spPr>
      </p:pic>
      <p:pic>
        <p:nvPicPr>
          <p:cNvPr id="6147" name="Picture 3" descr="G:\POZİTİF OUTDOOR\AKTİVİTE FOTO VE VİDEOLAR\otokoç aktivite fotoları ve video\küçültülmüş\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456384" cy="2304256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52631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5921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Veee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973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Gün içinde  takımlar, en iyi zamanlamaları elde ederek günün birincisi olabilmek için yarışır,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Sandıklardan çıkan hazineler  (isteğe göre </a:t>
                      </a:r>
                      <a:r>
                        <a:rPr lang="tr-TR" sz="1800" dirty="0" err="1" smtClean="0"/>
                        <a:t>puzzle</a:t>
                      </a:r>
                      <a:r>
                        <a:rPr lang="tr-TR" sz="1800" dirty="0" smtClean="0"/>
                        <a:t> halinde şirket logosu) bir araya getirilir. 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Bütün ekiplerin gayreti sonunda çıkan bir mozaik ortaya çıkar. 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Oyun sırasında birbirleri ile rekabet içinde olan ekipler oyun sonunda ortak zafere imza atarlar. 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Adadan hazine sandığını ilk olarak getiren ekip, günün en başarılı ekibi seçilir.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Önceden belirlenmiş olan ödüller, günün en başarılı ekiplerine verilir.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8195" name="Picture 3" descr="G:\POZİTİF OUTDOOR\AKTİVİTE FOTO VE VİDEOLAR\otokoç aktivite fotoları ve video\küçültülmüş\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7496"/>
            <a:ext cx="4357718" cy="2443712"/>
          </a:xfrm>
          <a:prstGeom prst="rect">
            <a:avLst/>
          </a:prstGeom>
          <a:noFill/>
        </p:spPr>
      </p:pic>
      <p:pic>
        <p:nvPicPr>
          <p:cNvPr id="8196" name="Picture 4" descr="G:\POZİTİF OUTDOOR\AKTİVİTE FOTO VE VİDEOLAR\otokoç aktivite fotoları ve video\küçültülmüş\1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92696"/>
            <a:ext cx="3093162" cy="4651372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197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Son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Günün en başarılı ekibine hediyeleri verildikten sonra, programın kapanışı yapılır.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92D050"/>
                        </a:buClr>
                      </a:pP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5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HAZIRLIK VE KURULUM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692696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92589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27836"/>
              </p:ext>
            </p:extLst>
          </p:nvPr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Kurulumlar</a:t>
                      </a:r>
                      <a:r>
                        <a:rPr lang="tr-TR" baseline="0" dirty="0" smtClean="0"/>
                        <a:t> gerçekleşir,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</a:t>
                      </a:r>
                      <a:r>
                        <a:rPr lang="tr-TR" sz="1800" dirty="0" smtClean="0"/>
                        <a:t>kurulur</a:t>
                      </a:r>
                      <a:r>
                        <a:rPr lang="tr-TR" sz="1800" dirty="0" smtClean="0"/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Montaj istasyonları işaretlenir,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Her istasyonda takımlara ait malzemeler ve kurulum için gerekli ekipman yerleştirilir,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 sorumluları ile birlikte  son provalar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Son kontroller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Karşılıklı son görüşmeler gerçekleştirilir.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27457"/>
              </p:ext>
            </p:extLst>
          </p:nvPr>
        </p:nvGraphicFramePr>
        <p:xfrm>
          <a:off x="2000250" y="1412776"/>
          <a:ext cx="5137785" cy="36096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AKTİVİTE BASAMAKLARI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ZAMAN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TANIŞMA &amp;INFO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13:00-13:10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TAKIMLARA AYRILMA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13:15-13:20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ISINMA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13:20-13:30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DEĞERLENDİRME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13:30-13:45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PARÇALARI</a:t>
                      </a:r>
                      <a:r>
                        <a:rPr lang="tr-TR" sz="1800" baseline="0" dirty="0" smtClean="0"/>
                        <a:t> BULMA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13:45-14:30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SAL</a:t>
                      </a:r>
                      <a:r>
                        <a:rPr lang="tr-TR" sz="1800" baseline="0" dirty="0" smtClean="0"/>
                        <a:t> YAPIMI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14:30-16:00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DEFİNE</a:t>
                      </a:r>
                      <a:r>
                        <a:rPr lang="tr-TR" sz="1800" baseline="0" dirty="0" smtClean="0"/>
                        <a:t> ADASINA HAREKET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16:00-16:30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aseline="0" dirty="0" smtClean="0"/>
                        <a:t>MUTLU SON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Metin kutusu"/>
          <p:cNvSpPr txBox="1">
            <a:spLocks noChangeArrowheads="1"/>
          </p:cNvSpPr>
          <p:nvPr/>
        </p:nvSpPr>
        <p:spPr bwMode="auto">
          <a:xfrm>
            <a:off x="2928938" y="1000125"/>
            <a:ext cx="340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B0F0"/>
                </a:solidFill>
                <a:cs typeface="Arial" charset="0"/>
              </a:rPr>
              <a:t>ÖRNEK ZAMAN TABLOSU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01526"/>
              </p:ext>
            </p:extLst>
          </p:nvPr>
        </p:nvGraphicFramePr>
        <p:xfrm>
          <a:off x="143508" y="1153409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243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KURGU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89756" y="908720"/>
          <a:ext cx="8964488" cy="31851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AKTİVİTE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 smtClean="0"/>
                        <a:t>Define Adası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KURGU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+mn-lt"/>
                          <a:cs typeface="Arial" pitchFamily="34" charset="0"/>
                        </a:rPr>
                        <a:t>Adadaki hazine sandıklarına ulaşmaları için ipuçlarını takip eden takımlar, öncelikle adaya ulaşmada kullanacakları “Sal”ı yapmak için gerekli olan parçalara ulaşırlar. “Sal” yapımı bittikten sonra adaya ulaşmaya çalışırlar.</a:t>
                      </a:r>
                      <a:endParaRPr lang="tr-TR" sz="2000" dirty="0" smtClean="0"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VURGU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Markanın bünyesindeki birim çalışanlarının oluşturduğu takımlar, gün içinde ortak bir hedef için hep birlikte hareket ederler.</a:t>
                      </a:r>
                    </a:p>
                    <a:p>
                      <a:r>
                        <a:rPr lang="tr-TR" sz="2000" dirty="0" smtClean="0"/>
                        <a:t>Ekip olmanın kurum başarısında ne denli önemli olduğu vurgulanır.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“DEFİNE ADASI”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054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”DEFİNE ADASI” AŞAMALARI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1144241" y="2714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ISINMA</a:t>
            </a:r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323528" y="5429250"/>
            <a:ext cx="2574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TAKIMLARA  </a:t>
            </a:r>
            <a:r>
              <a:rPr lang="tr-TR" dirty="0"/>
              <a:t>AYRILMA</a:t>
            </a:r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876030" y="2714625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PLANLAMA</a:t>
            </a:r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460924" y="5429264"/>
            <a:ext cx="2335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PARÇALARI BULMA</a:t>
            </a:r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879729" y="2714625"/>
            <a:ext cx="143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SAL YAPIMI</a:t>
            </a:r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601593" y="5429250"/>
            <a:ext cx="207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ADAYA HAREKET</a:t>
            </a:r>
          </a:p>
        </p:txBody>
      </p:sp>
      <p:pic>
        <p:nvPicPr>
          <p:cNvPr id="1026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2793065" cy="1857388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76455"/>
            <a:ext cx="2808312" cy="1852745"/>
          </a:xfrm>
          <a:prstGeom prst="rect">
            <a:avLst/>
          </a:prstGeom>
          <a:noFill/>
        </p:spPr>
      </p:pic>
      <p:pic>
        <p:nvPicPr>
          <p:cNvPr id="1028" name="Picture 4" descr="G:\POZİTİF OUTDOOR\AKTİVİTE FOTO VE VİDEOLAR\otokoç aktivite fotoları ve video\küçültülmüş\0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92696"/>
            <a:ext cx="2808312" cy="1857388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otokoç aktivite fotoları ve video\küçültülmüş\0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1423" y="692696"/>
            <a:ext cx="2793065" cy="1857388"/>
          </a:xfrm>
          <a:prstGeom prst="rect">
            <a:avLst/>
          </a:prstGeom>
          <a:noFill/>
        </p:spPr>
      </p:pic>
      <p:pic>
        <p:nvPicPr>
          <p:cNvPr id="1030" name="Picture 6" descr="G:\POZİTİF OUTDOOR\AKTİVİTE FOTO VE VİDEOLAR\otokoç aktivite fotoları ve video\küçültülmüş\0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56992"/>
            <a:ext cx="2808312" cy="1857387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1424" y="3356992"/>
            <a:ext cx="2793064" cy="185738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2050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470" y="692696"/>
            <a:ext cx="3462010" cy="2376264"/>
          </a:xfrm>
          <a:prstGeom prst="rect">
            <a:avLst/>
          </a:prstGeom>
          <a:noFill/>
        </p:spPr>
      </p:pic>
      <p:pic>
        <p:nvPicPr>
          <p:cNvPr id="2051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432" y="3429000"/>
            <a:ext cx="3465048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TANIŞMA  VE TAKIMLAR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872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ISINMA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 dirty="0"/>
          </a:p>
        </p:txBody>
      </p:sp>
      <p:pic>
        <p:nvPicPr>
          <p:cNvPr id="12" name="Picture 2" descr="G:\POZİTİF OUTDOOR\web site için seçilen fotolar\Küçültülmüş fotolar\hazine avı\AZZ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543" y="3356992"/>
            <a:ext cx="33999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POZİTİF OUTDOOR\web site için seçilen fotolar\Küçültülmüş fotolar\hazine avı\masa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384376" cy="23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4912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Masaj</a:t>
                      </a:r>
                      <a:r>
                        <a:rPr lang="tr-TR" baseline="0" dirty="0" smtClean="0"/>
                        <a:t> Terapi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sz="1800" dirty="0" smtClean="0"/>
                        <a:t>Katılımcılar, yan yana geçerek bir çember oluştururlar. Ekip üyelerinin aktivite öncesi sistemli şekilde birbirlerine masaj yapması..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2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Oluşturulan takımların birbirine alışması,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Takımların aktivite sorumlularına alışması 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Takımların uygulama ortamına alışması,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Yardımlaşma ve etkileşim,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Motivasyonu artırmak,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Yardımlaşma ve etkileşim,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6054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SAKLI PARÇALARI BULMA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3074" name="Picture 2" descr="G:\POZİTİF OUTDOOR\AKTİVİTE FOTO VE VİDEOLAR\otokoç aktivite fotoları ve video\küçültülmüş\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523" y="698813"/>
            <a:ext cx="3387949" cy="2370147"/>
          </a:xfrm>
          <a:prstGeom prst="rect">
            <a:avLst/>
          </a:prstGeom>
          <a:noFill/>
        </p:spPr>
      </p:pic>
      <p:pic>
        <p:nvPicPr>
          <p:cNvPr id="3075" name="Picture 3" descr="G:\POZİTİF OUTDOOR\AKTİVİTE FOTO VE VİDEOLAR\otokoç aktivite fotoları ve video\küçültülmüş\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3429000"/>
            <a:ext cx="3384375" cy="2376264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719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sz="1800" dirty="0" smtClean="0"/>
                        <a:t>Soruların cevaplarının yönlendireceği noktalarda saklı olan “sal” parçalarını krokiden takip ederek bulmak.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Ortak kaynak kullanımı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Karar verme süreci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992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SAL YAPIMI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/>
          </a:p>
        </p:txBody>
      </p:sp>
      <p:pic>
        <p:nvPicPr>
          <p:cNvPr id="4098" name="Picture 2" descr="G:\POZİTİF OUTDOOR\AKTİVİTE FOTO VE VİDEOLAR\otokoç aktivite fotoları ve video\küçültülmüş\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322" y="692696"/>
            <a:ext cx="3334142" cy="2376264"/>
          </a:xfrm>
          <a:prstGeom prst="rect">
            <a:avLst/>
          </a:prstGeom>
          <a:noFill/>
        </p:spPr>
      </p:pic>
      <p:pic>
        <p:nvPicPr>
          <p:cNvPr id="4099" name="Picture 3" descr="G:\POZİTİF OUTDOOR\AKTİVİTE FOTO VE VİDEOLAR\otokoç aktivite fotoları ve video\küçültülmüş\0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700" y="3429000"/>
            <a:ext cx="3356764" cy="2376264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993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İhtiyaçlar belirlendikten sonra, görev dağılımı yapılır. </a:t>
                      </a:r>
                    </a:p>
                    <a:p>
                      <a:pPr eaLnBrk="0" hangingPunct="0"/>
                      <a:r>
                        <a:rPr lang="tr-TR" sz="1800" dirty="0" smtClean="0"/>
                        <a:t>Ellerindeki kısıtlı malzemeyi iyi kullanması gerekli olan ekibin doğru hesaplamalar yapması gerekli. 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506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ADAYA HAREKET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DEFİNE ADASI</a:t>
            </a:r>
            <a:endParaRPr lang="tr-TR" dirty="0"/>
          </a:p>
        </p:txBody>
      </p:sp>
      <p:pic>
        <p:nvPicPr>
          <p:cNvPr id="5122" name="Picture 2" descr="G:\POZİTİF OUTDOOR\AKTİVİTE FOTO VE VİDEOLAR\otokoç aktivite fotoları ve video\küçültülmüş\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863" y="692696"/>
            <a:ext cx="3363609" cy="2236800"/>
          </a:xfrm>
          <a:prstGeom prst="rect">
            <a:avLst/>
          </a:prstGeom>
          <a:noFill/>
        </p:spPr>
      </p:pic>
      <p:pic>
        <p:nvPicPr>
          <p:cNvPr id="5123" name="Picture 3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3318253" cy="2206638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34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Ekipler yaptıkları sallar ile adada bulunan hazine sandıklarına ulaşmaya çalışırlar.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Ekip</a:t>
                      </a:r>
                      <a:r>
                        <a:rPr lang="tr-TR" baseline="0" dirty="0" smtClean="0"/>
                        <a:t> uyumu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Destek</a:t>
                      </a:r>
                      <a:r>
                        <a:rPr lang="tr-TR" sz="1800" baseline="0" dirty="0" smtClean="0"/>
                        <a:t> ve motivasyon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Zaman</a:t>
                      </a:r>
                      <a:r>
                        <a:rPr lang="tr-TR" baseline="0" dirty="0" smtClean="0"/>
                        <a:t> kullanımı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737</Words>
  <Application>Microsoft Macintosh PowerPoint</Application>
  <PresentationFormat>On-screen Show (4:3)</PresentationFormat>
  <Paragraphs>192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DEFİNE ADASI TAKIM ÇALIŞMASI AKTİVİTESİ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396</cp:revision>
  <dcterms:modified xsi:type="dcterms:W3CDTF">2015-07-31T10:10:56Z</dcterms:modified>
</cp:coreProperties>
</file>