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68" r:id="rId4"/>
    <p:sldId id="271" r:id="rId5"/>
    <p:sldId id="270" r:id="rId6"/>
    <p:sldId id="269" r:id="rId7"/>
    <p:sldId id="258" r:id="rId8"/>
    <p:sldId id="284" r:id="rId9"/>
    <p:sldId id="272" r:id="rId10"/>
    <p:sldId id="285" r:id="rId11"/>
    <p:sldId id="275" r:id="rId12"/>
    <p:sldId id="276" r:id="rId13"/>
    <p:sldId id="265" r:id="rId14"/>
    <p:sldId id="266" r:id="rId15"/>
    <p:sldId id="264" r:id="rId16"/>
    <p:sldId id="282" r:id="rId17"/>
    <p:sldId id="283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03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FFC33-101D-344C-9D3E-050338DE332E}" type="datetimeFigureOut">
              <a:rPr lang="en-US" smtClean="0"/>
              <a:t>31.07.2015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20D6F-A2DC-5B45-8142-3C2BB597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9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02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19FFE-B4E6-4E63-894B-045DAA03393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9155B-DEA0-41D2-B464-27A8C52832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0A64-44F8-9845-9DE5-1D4839DE59DA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A7D7-2EE0-2942-BC38-F2F1C8CADDE0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11A0-133D-0747-BBD4-7B83F8196CC5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B445-BA48-204D-A955-29045B6AE46C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D487-A5A0-FF4C-974C-ED631CD66408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10FF-7964-CB46-B056-8C206D7BD03F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0671-916B-DA44-A6BA-5C8A715A33A2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36D6-2D21-C543-A710-3B9F8A97D4AB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E2BAC-A5E3-1A41-9EE9-3BCF87CBA468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A327-7838-094D-B3BA-4BF541FA0FA3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1EDF-38A2-EA4B-86AF-C7DC16DB63B7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7CD8EE-E941-6747-A3D7-D90884E8A494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4581129"/>
            <a:ext cx="8712968" cy="1368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SAL YAPIMI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TAKIM ÇALIŞMASI AKTİVİTESİ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SAL YAPIMI</a:t>
            </a:r>
            <a:endParaRPr lang="tr-TR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6" name="Picture 3" descr="G:\POZİTİF OUTDOOR\AKTİVİTE FOTO VE VİDEOLAR\otokoç aktivite fotoları ve video\küçültülmüş\0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8843"/>
            <a:ext cx="5040560" cy="35682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731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YARIŞMA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692696"/>
            <a:ext cx="3168352" cy="211388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3429000"/>
            <a:ext cx="3170518" cy="2115329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76406"/>
              </p:ext>
            </p:extLst>
          </p:nvPr>
        </p:nvGraphicFramePr>
        <p:xfrm>
          <a:off x="107504" y="692696"/>
          <a:ext cx="5159896" cy="4622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Ekipler yaptıkları sallar ile başlangıç</a:t>
                      </a:r>
                      <a:r>
                        <a:rPr lang="tr-TR" sz="1800" baseline="0" dirty="0" smtClean="0"/>
                        <a:t> işareti ile birlikte kürek çekmeye başlarlar. Belirtilen parkuru ilk olarak tamamlayan ekip günün en başarılı ekibi seçilir.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Ekip</a:t>
                      </a:r>
                      <a:r>
                        <a:rPr lang="tr-TR" baseline="0" dirty="0" smtClean="0"/>
                        <a:t> uyumu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Destek</a:t>
                      </a:r>
                      <a:r>
                        <a:rPr lang="tr-TR" sz="1800" baseline="0" dirty="0" smtClean="0"/>
                        <a:t> ve motivasyon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Zaman</a:t>
                      </a:r>
                      <a:r>
                        <a:rPr lang="tr-TR" baseline="0" dirty="0" smtClean="0"/>
                        <a:t> kullanımı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58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298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FİNAL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823" y="693432"/>
            <a:ext cx="3452871" cy="2303712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8547" y="3357728"/>
            <a:ext cx="3451481" cy="2302784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01204"/>
              </p:ext>
            </p:extLst>
          </p:nvPr>
        </p:nvGraphicFramePr>
        <p:xfrm>
          <a:off x="107504" y="692696"/>
          <a:ext cx="5159896" cy="52631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59211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Veee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9737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Gün içinde  takımlar, en iyi zamanlamaları elde ederek günün birincisi olabilmek için yarışır,</a:t>
                      </a:r>
                    </a:p>
                    <a:p>
                      <a:pPr>
                        <a:lnSpc>
                          <a:spcPct val="13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Final</a:t>
                      </a:r>
                      <a:r>
                        <a:rPr lang="tr-TR" sz="1800" baseline="0" dirty="0" smtClean="0"/>
                        <a:t> bölümünde isteğe göre bütün takımların bir hedefe gitmeleri istenebilir.</a:t>
                      </a:r>
                    </a:p>
                    <a:p>
                      <a:pPr>
                        <a:lnSpc>
                          <a:spcPct val="13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Hedefte şirket logosunun parçaları bulunur.</a:t>
                      </a:r>
                    </a:p>
                    <a:p>
                      <a:pPr>
                        <a:lnSpc>
                          <a:spcPct val="13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Her ekip bir parçayı ilk olarak ele geçirmeye çalışır.</a:t>
                      </a:r>
                    </a:p>
                    <a:p>
                      <a:pPr>
                        <a:lnSpc>
                          <a:spcPct val="13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Yarıştan sonra parçalar birleştirilir.</a:t>
                      </a:r>
                      <a:endParaRPr lang="tr-TR" sz="1800" dirty="0" smtClean="0"/>
                    </a:p>
                    <a:p>
                      <a:pPr>
                        <a:lnSpc>
                          <a:spcPct val="13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Bütün ekiplerin gayreti sonunda çıkan bir mozaik ortaya çıkar. </a:t>
                      </a:r>
                    </a:p>
                    <a:p>
                      <a:pPr>
                        <a:lnSpc>
                          <a:spcPct val="13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Oyun sırasında birbirleri ile rekabet içinde olan ekipler oyun sonunda ortak zafere imza atarlar. </a:t>
                      </a:r>
                    </a:p>
                    <a:p>
                      <a:pPr>
                        <a:lnSpc>
                          <a:spcPct val="13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Hedefi ilk olarak getiren ekip, günün en başarılı ekibi seçilir.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298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FİNAL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197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Son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§"/>
                      </a:pPr>
                      <a:endParaRPr lang="tr-T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Günün en başarılı ekibine hediyeleri verildikten sonra, programın kapanışı yapılır.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92D050"/>
                        </a:buClr>
                      </a:pP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692697"/>
            <a:ext cx="3166371" cy="47525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5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HAZIRLIK VE KURULUM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692696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92589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Bir gün</a:t>
                      </a:r>
                      <a:r>
                        <a:rPr lang="tr-TR" baseline="0" dirty="0" smtClean="0"/>
                        <a:t> öncesinden kurulum tamamlanır,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bir gün öncesinden kurulur,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Montaj istasyonları işaretlenir,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Her istasyonda takımlara ait malzemeler ve kurulum için gerekli ekipman yerleştirilir,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 sorumluları ile birlikte  son provalar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Son kontroller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Karşılıklı son görüşmeler gerçekleştirilir.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30047"/>
              </p:ext>
            </p:extLst>
          </p:nvPr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Ekibinin Görevleri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Operasyonun düzgün akışının</a:t>
                      </a:r>
                      <a:r>
                        <a:rPr lang="tr-TR" baseline="0" dirty="0" smtClean="0"/>
                        <a:t> sağlanması</a:t>
                      </a:r>
                      <a:endParaRPr lang="tr-TR" dirty="0" smtClean="0"/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Kurulumların eksiksiz yapılmasının sağlanması,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Teknik Ekibin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Teknik malzemenin kullanımı</a:t>
                      </a:r>
                      <a:r>
                        <a:rPr lang="tr-TR" baseline="0" dirty="0" smtClean="0"/>
                        <a:t>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baseline="0" dirty="0" smtClean="0">
                          <a:cs typeface="Arial" charset="0"/>
                        </a:rPr>
                        <a:t>Katılımcılara teknik konularda destek olunması,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Aktivite Sorumlularının (Hakemlerin)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motivasyonunun yüksek kalmasını sağlamak,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performanslarının değerlendirilmesi,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5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30816"/>
              </p:ext>
            </p:extLst>
          </p:nvPr>
        </p:nvGraphicFramePr>
        <p:xfrm>
          <a:off x="2000250" y="1412776"/>
          <a:ext cx="5137785" cy="28679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AKTİVİTE BASAMAKLARI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ZAMAN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TANIŞMA &amp;INFO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13:00-13:10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TAKIMLARA AYRILMA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13:15-13:20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ISINMA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13:20-13:30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SAL</a:t>
                      </a:r>
                      <a:r>
                        <a:rPr lang="tr-TR" sz="1800" baseline="0" dirty="0" smtClean="0"/>
                        <a:t> YAPIMI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13:30-15:00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+mn-lt"/>
                          <a:cs typeface="+mn-cs"/>
                        </a:rPr>
                        <a:t>KAFA</a:t>
                      </a:r>
                      <a:r>
                        <a:rPr lang="tr-TR" sz="1800" b="0" baseline="0" dirty="0" smtClean="0">
                          <a:latin typeface="+mn-lt"/>
                          <a:cs typeface="+mn-cs"/>
                        </a:rPr>
                        <a:t> KAFAYA YARIŞ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15:00-15:15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aseline="0" dirty="0" smtClean="0"/>
                        <a:t>FİNAL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Metin kutusu"/>
          <p:cNvSpPr txBox="1">
            <a:spLocks noChangeArrowheads="1"/>
          </p:cNvSpPr>
          <p:nvPr/>
        </p:nvSpPr>
        <p:spPr bwMode="auto">
          <a:xfrm>
            <a:off x="2928938" y="1000125"/>
            <a:ext cx="340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00B0F0"/>
                </a:solidFill>
                <a:cs typeface="Arial" charset="0"/>
              </a:rPr>
              <a:t>ÖRNEK ZAMAN TABLOSU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33256"/>
              </p:ext>
            </p:extLst>
          </p:nvPr>
        </p:nvGraphicFramePr>
        <p:xfrm>
          <a:off x="143508" y="1081401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243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KURGU</a:t>
            </a:r>
            <a:r>
              <a:rPr lang="tr-TR" dirty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66041"/>
              </p:ext>
            </p:extLst>
          </p:nvPr>
        </p:nvGraphicFramePr>
        <p:xfrm>
          <a:off x="89756" y="908720"/>
          <a:ext cx="8964488" cy="2880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AKTİVİTE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aseline="0" dirty="0" smtClean="0"/>
                        <a:t>Sal Yapımı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KURGU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+mn-lt"/>
                          <a:cs typeface="Arial" pitchFamily="34" charset="0"/>
                        </a:rPr>
                        <a:t>Sal yapımı için bütün</a:t>
                      </a:r>
                      <a:r>
                        <a:rPr lang="tr-TR" sz="2000" baseline="0" dirty="0" smtClean="0">
                          <a:latin typeface="+mn-lt"/>
                          <a:cs typeface="Arial" pitchFamily="34" charset="0"/>
                        </a:rPr>
                        <a:t> parçalarımız hazırdır. Takımlarımız ilk olarak 4 kişilik sal inşa ederler. Sonrasında salın karakterini, takımın imajını yansıtan yelkenler dizayn edilir. </a:t>
                      </a:r>
                      <a:endParaRPr lang="tr-TR" sz="2000" dirty="0" smtClean="0">
                        <a:latin typeface="+mn-lt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VURGU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Markanın bünyesindeki birim çalışanlarının oluşturduğu takımlar, gün içinde ortak bir hedef için hep birlikte hareket ederler.</a:t>
                      </a:r>
                    </a:p>
                    <a:p>
                      <a:r>
                        <a:rPr lang="tr-TR" sz="2000" dirty="0" smtClean="0"/>
                        <a:t>Ekip olmanın kurum başarısında ne denli önemli olduğu vurgulanır.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63431"/>
              </p:ext>
            </p:extLst>
          </p:nvPr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“SAL</a:t>
                      </a:r>
                      <a:r>
                        <a:rPr lang="tr-TR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YAPIMI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7421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”SAL YAPIMI” AŞAMALARI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1691680" y="2636912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ISINMA</a:t>
            </a:r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971600" y="5301208"/>
            <a:ext cx="2574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TAKIMLARA  </a:t>
            </a:r>
            <a:r>
              <a:rPr lang="tr-TR" dirty="0"/>
              <a:t>AYRILMA</a:t>
            </a:r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5940152" y="2636912"/>
            <a:ext cx="143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SAL YAPIMI</a:t>
            </a:r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5724128" y="5301208"/>
            <a:ext cx="207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ADAYA HAREKET</a:t>
            </a:r>
          </a:p>
        </p:txBody>
      </p:sp>
      <p:pic>
        <p:nvPicPr>
          <p:cNvPr id="1026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2793065" cy="1857388"/>
          </a:xfrm>
          <a:prstGeom prst="rect">
            <a:avLst/>
          </a:prstGeom>
          <a:noFill/>
        </p:spPr>
      </p:pic>
      <p:pic>
        <p:nvPicPr>
          <p:cNvPr id="1027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2808312" cy="1852745"/>
          </a:xfrm>
          <a:prstGeom prst="rect">
            <a:avLst/>
          </a:prstGeom>
          <a:noFill/>
        </p:spPr>
      </p:pic>
      <p:pic>
        <p:nvPicPr>
          <p:cNvPr id="1029" name="Picture 5" descr="G:\POZİTİF OUTDOOR\AKTİVİTE FOTO VE VİDEOLAR\otokoç aktivite fotoları ve video\küçültülmüş\07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764704"/>
            <a:ext cx="2793065" cy="1857388"/>
          </a:xfrm>
          <a:prstGeom prst="rect">
            <a:avLst/>
          </a:prstGeom>
          <a:noFill/>
        </p:spPr>
      </p:pic>
      <p:pic>
        <p:nvPicPr>
          <p:cNvPr id="1031" name="Picture 7" descr="G:\POZİTİF OUTDOOR\AKTİVİTE FOTO VE VİDEOLAR\otokoç aktivite fotoları ve video\küçültülmüş\09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429000"/>
            <a:ext cx="2793064" cy="185738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2050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470" y="692696"/>
            <a:ext cx="3462010" cy="2376264"/>
          </a:xfrm>
          <a:prstGeom prst="rect">
            <a:avLst/>
          </a:prstGeom>
          <a:noFill/>
        </p:spPr>
      </p:pic>
      <p:pic>
        <p:nvPicPr>
          <p:cNvPr id="2051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432" y="3429000"/>
            <a:ext cx="3465048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356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TANIŞMA  VE TAKIMLAR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Isınma  ve program hakkında bilgi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Aktivite hakkında bilgi paylaşımı yapmak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 uygulama ekibi ile tanıştırmak,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Grubun önceden belirlenmiş olan takımlara ayrılmasını sağlamak,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Katılımcıların uygulama ortamına alışmasını sağlamak.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872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ISINMA</a:t>
            </a:r>
            <a:r>
              <a:rPr lang="tr-TR" dirty="0" smtClean="0">
                <a:cs typeface="Arial" charset="0"/>
              </a:rPr>
              <a:t>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 dirty="0"/>
          </a:p>
        </p:txBody>
      </p:sp>
      <p:pic>
        <p:nvPicPr>
          <p:cNvPr id="12" name="Picture 2" descr="G:\POZİTİF OUTDOOR\web site için seçilen fotolar\Küçültülmüş fotolar\hazine avı\AZZ_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543" y="3356992"/>
            <a:ext cx="33999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POZİTİF OUTDOOR\web site için seçilen fotolar\Küçültülmüş fotolar\hazine avı\masa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3384376" cy="23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4912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Masaj</a:t>
                      </a:r>
                      <a:r>
                        <a:rPr lang="tr-TR" baseline="0" dirty="0" smtClean="0"/>
                        <a:t> Terapi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tr-TR" sz="1800" dirty="0" smtClean="0"/>
                        <a:t>Katılımcılar, yan yana geçerek bir çember oluştururlar. Ekip üyelerinin aktivite öncesi sistemli şekilde birbirlerine masaj yapması..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32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Oluşturulan takımların birbirine alışması,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Takımların aktivite sorumlularına alışması 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Takımların uygulama ortamına alışması,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Yardımlaşma ve etkileşim,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Motivasyonu artırmak,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Yardımlaşma ve etkileşim,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9992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SAL YAPIMI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429000"/>
            <a:ext cx="3334142" cy="2224497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692696"/>
            <a:ext cx="3356764" cy="2239590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993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İhtiyaçlar belirlendikten sonra, görev dağılımı yapılır. </a:t>
                      </a:r>
                    </a:p>
                    <a:p>
                      <a:pPr eaLnBrk="0" hangingPunct="0"/>
                      <a:r>
                        <a:rPr lang="tr-TR" sz="1800" dirty="0" smtClean="0"/>
                        <a:t>Ellerindeki kısıtlı malzemeyi iyi kullanması gerekli olan ekibin doğru hesaplamalar yapması gerekli. 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Fikir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239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YELKEN DİZAYNI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22" y="773789"/>
            <a:ext cx="3334142" cy="221407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700" y="3497337"/>
            <a:ext cx="3356764" cy="2239590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02160"/>
              </p:ext>
            </p:extLst>
          </p:nvPr>
        </p:nvGraphicFramePr>
        <p:xfrm>
          <a:off x="107504" y="692696"/>
          <a:ext cx="5159896" cy="42519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Takımın karakterini yansıtan, bir bakıma</a:t>
                      </a:r>
                      <a:r>
                        <a:rPr lang="tr-TR" sz="1800" baseline="0" dirty="0" smtClean="0"/>
                        <a:t> takım bayrağı olan yelkenler, takım üyeleri tarafından dizayn edilir.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Yaratıcılık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Fikir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6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2577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YARIŞ İÇİN HAZIRLIK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SAL YAPIMI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228" y="692696"/>
            <a:ext cx="2994878" cy="22368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536" y="3140968"/>
            <a:ext cx="3307373" cy="2206638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66808"/>
              </p:ext>
            </p:extLst>
          </p:nvPr>
        </p:nvGraphicFramePr>
        <p:xfrm>
          <a:off x="107504" y="692696"/>
          <a:ext cx="5159896" cy="4622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Ekipler yaptıkları sallar ile kürek</a:t>
                      </a:r>
                      <a:r>
                        <a:rPr lang="tr-TR" sz="1800" baseline="0" dirty="0" smtClean="0"/>
                        <a:t> çekmeye başlamadan önce son kontrolleri yaparlar. Kendi stratejilerini belirlerler</a:t>
                      </a:r>
                      <a:r>
                        <a:rPr lang="tr-TR" sz="1800" dirty="0" smtClean="0"/>
                        <a:t>.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Ekip</a:t>
                      </a:r>
                      <a:r>
                        <a:rPr lang="tr-TR" baseline="0" dirty="0" smtClean="0"/>
                        <a:t> uyumu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Destek</a:t>
                      </a:r>
                      <a:r>
                        <a:rPr lang="tr-TR" sz="1800" baseline="0" dirty="0" smtClean="0"/>
                        <a:t> ve motivasyon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Zaman</a:t>
                      </a:r>
                      <a:r>
                        <a:rPr lang="tr-TR" baseline="0" dirty="0" smtClean="0"/>
                        <a:t> kullanımı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4421</TotalTime>
  <Words>759</Words>
  <Application>Microsoft Macintosh PowerPoint</Application>
  <PresentationFormat>On-screen Show (4:3)</PresentationFormat>
  <Paragraphs>200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Ofis Teması</vt:lpstr>
      <vt:lpstr> SAL YAPIMI TAKIM ÇALIŞMASI AKTİVİTESİ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406</cp:revision>
  <dcterms:modified xsi:type="dcterms:W3CDTF">2015-07-31T10:34:08Z</dcterms:modified>
</cp:coreProperties>
</file>