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4" r:id="rId3"/>
    <p:sldId id="268" r:id="rId4"/>
    <p:sldId id="293" r:id="rId5"/>
    <p:sldId id="270" r:id="rId6"/>
    <p:sldId id="280" r:id="rId7"/>
    <p:sldId id="285" r:id="rId8"/>
    <p:sldId id="284" r:id="rId9"/>
    <p:sldId id="265" r:id="rId10"/>
    <p:sldId id="294" r:id="rId11"/>
    <p:sldId id="266" r:id="rId12"/>
    <p:sldId id="264" r:id="rId13"/>
    <p:sldId id="287" r:id="rId14"/>
    <p:sldId id="295" r:id="rId15"/>
    <p:sldId id="282" r:id="rId16"/>
    <p:sldId id="292" r:id="rId17"/>
    <p:sldId id="296" r:id="rId18"/>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D03447BB-5D67-496B-8E87-E561075AD55C}" styleName="Koyu Stil 1 - Vurgu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5" autoAdjust="0"/>
    <p:restoredTop sz="94721" autoAdjust="0"/>
  </p:normalViewPr>
  <p:slideViewPr>
    <p:cSldViewPr>
      <p:cViewPr varScale="1">
        <p:scale>
          <a:sx n="96" d="100"/>
          <a:sy n="96" d="100"/>
        </p:scale>
        <p:origin x="-133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B4A26E5-1914-428F-AB2E-103CB986696A}" type="datetimeFigureOut">
              <a:rPr lang="tr-TR"/>
              <a:pPr>
                <a:defRPr/>
              </a:pPr>
              <a:t>31.07.2015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63400AF-1394-4B40-8693-8BEFFEBF945B}" type="slidenum">
              <a:rPr lang="tr-TR"/>
              <a:pPr>
                <a:defRPr/>
              </a:pPr>
              <a:t>‹#›</a:t>
            </a:fld>
            <a:endParaRPr lang="tr-TR"/>
          </a:p>
        </p:txBody>
      </p:sp>
    </p:spTree>
    <p:extLst>
      <p:ext uri="{BB962C8B-B14F-4D97-AF65-F5344CB8AC3E}">
        <p14:creationId xmlns:p14="http://schemas.microsoft.com/office/powerpoint/2010/main" val="4360585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355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946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1790F9-51CA-41FC-AD04-B4BED1BB82F7}" type="slidenum">
              <a:rPr lang="tr-TR" smtClean="0"/>
              <a:pPr fontAlgn="base">
                <a:spcBef>
                  <a:spcPct val="0"/>
                </a:spcBef>
                <a:spcAft>
                  <a:spcPct val="0"/>
                </a:spcAft>
                <a:defRPr/>
              </a:pPr>
              <a:t>1</a:t>
            </a:fld>
            <a:endParaRPr 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8676"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5B7C3F-DEAE-49BA-A3D2-3D5C78720410}" type="slidenum">
              <a:rPr lang="tr-TR" smtClean="0"/>
              <a:pPr fontAlgn="base">
                <a:spcBef>
                  <a:spcPct val="0"/>
                </a:spcBef>
                <a:spcAft>
                  <a:spcPct val="0"/>
                </a:spcAft>
                <a:defRPr/>
              </a:pPr>
              <a:t>10</a:t>
            </a:fld>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789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970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E45CED-B9A0-4D2B-8216-C4394AA7EC4B}" type="slidenum">
              <a:rPr lang="tr-TR" smtClean="0"/>
              <a:pPr fontAlgn="base">
                <a:spcBef>
                  <a:spcPct val="0"/>
                </a:spcBef>
                <a:spcAft>
                  <a:spcPct val="0"/>
                </a:spcAft>
                <a:defRPr/>
              </a:pPr>
              <a:t>11</a:t>
            </a:fld>
            <a:endParaRPr 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096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1748"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7152D4-5269-4A42-9A3D-43664E56398E}" type="slidenum">
              <a:rPr lang="tr-TR" smtClean="0"/>
              <a:pPr fontAlgn="base">
                <a:spcBef>
                  <a:spcPct val="0"/>
                </a:spcBef>
                <a:spcAft>
                  <a:spcPct val="0"/>
                </a:spcAft>
                <a:defRPr/>
              </a:pPr>
              <a:t>12</a:t>
            </a:fld>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096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1748"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7152D4-5269-4A42-9A3D-43664E56398E}" type="slidenum">
              <a:rPr lang="tr-TR" smtClean="0"/>
              <a:pPr fontAlgn="base">
                <a:spcBef>
                  <a:spcPct val="0"/>
                </a:spcBef>
                <a:spcAft>
                  <a:spcPct val="0"/>
                </a:spcAft>
                <a:defRPr/>
              </a:pPr>
              <a:t>13</a:t>
            </a:fld>
            <a:endParaRPr 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096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1748"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7152D4-5269-4A42-9A3D-43664E56398E}" type="slidenum">
              <a:rPr lang="tr-TR" smtClean="0"/>
              <a:pPr fontAlgn="base">
                <a:spcBef>
                  <a:spcPct val="0"/>
                </a:spcBef>
                <a:spcAft>
                  <a:spcPct val="0"/>
                </a:spcAft>
                <a:defRPr/>
              </a:pPr>
              <a:t>14</a:t>
            </a:fld>
            <a:endParaRPr 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198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3796"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EC1370-1A9B-45CB-A8CC-FDA946553FF3}" type="slidenum">
              <a:rPr lang="tr-TR" smtClean="0"/>
              <a:pPr fontAlgn="base">
                <a:spcBef>
                  <a:spcPct val="0"/>
                </a:spcBef>
                <a:spcAft>
                  <a:spcPct val="0"/>
                </a:spcAft>
                <a:defRPr/>
              </a:pPr>
              <a:t>15</a:t>
            </a:fld>
            <a:endParaRPr 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301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482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FA539E-F63F-45F9-8A89-0FD0A92EF34B}" type="slidenum">
              <a:rPr lang="tr-TR" smtClean="0"/>
              <a:pPr fontAlgn="base">
                <a:spcBef>
                  <a:spcPct val="0"/>
                </a:spcBef>
                <a:spcAft>
                  <a:spcPct val="0"/>
                </a:spcAft>
                <a:defRPr/>
              </a:pPr>
              <a:t>16</a:t>
            </a:fld>
            <a:endParaRPr 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301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482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FA539E-F63F-45F9-8A89-0FD0A92EF34B}" type="slidenum">
              <a:rPr lang="tr-TR" smtClean="0"/>
              <a:pPr fontAlgn="base">
                <a:spcBef>
                  <a:spcPct val="0"/>
                </a:spcBef>
                <a:spcAft>
                  <a:spcPct val="0"/>
                </a:spcAft>
                <a:defRPr/>
              </a:pPr>
              <a:t>17</a:t>
            </a:fld>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560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0484"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6F41CB-7659-4919-AFAE-7BED6CB0F173}" type="slidenum">
              <a:rPr lang="tr-TR" smtClean="0"/>
              <a:pPr fontAlgn="base">
                <a:spcBef>
                  <a:spcPct val="0"/>
                </a:spcBef>
                <a:spcAft>
                  <a:spcPct val="0"/>
                </a:spcAft>
                <a:defRPr/>
              </a:pPr>
              <a:t>2</a:t>
            </a:fld>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662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1508"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E6C73A-FAAF-4503-95F4-216843A4E667}" type="slidenum">
              <a:rPr lang="tr-TR" smtClean="0"/>
              <a:pPr fontAlgn="base">
                <a:spcBef>
                  <a:spcPct val="0"/>
                </a:spcBef>
                <a:spcAft>
                  <a:spcPct val="0"/>
                </a:spcAft>
                <a:defRPr/>
              </a:pPr>
              <a:t>3</a:t>
            </a:fld>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5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9A7124-CB8F-4DD5-973A-0C55ECE01D21}" type="slidenum">
              <a:rPr lang="tr-TR" smtClean="0"/>
              <a:pPr fontAlgn="base">
                <a:spcBef>
                  <a:spcPct val="0"/>
                </a:spcBef>
                <a:spcAft>
                  <a:spcPct val="0"/>
                </a:spcAft>
                <a:defRPr/>
              </a:pPr>
              <a:t>4</a:t>
            </a:fld>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867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3556"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2F3D53-1054-4DC8-A774-4A7BA74EC30D}" type="slidenum">
              <a:rPr lang="tr-TR" smtClean="0"/>
              <a:pPr fontAlgn="base">
                <a:spcBef>
                  <a:spcPct val="0"/>
                </a:spcBef>
                <a:spcAft>
                  <a:spcPct val="0"/>
                </a:spcAft>
                <a:defRPr/>
              </a:pPr>
              <a:t>5</a:t>
            </a:fld>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481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277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107C1A-3C51-46B5-8F2F-40D979DAD505}" type="slidenum">
              <a:rPr lang="tr-TR" smtClean="0"/>
              <a:pPr fontAlgn="base">
                <a:spcBef>
                  <a:spcPct val="0"/>
                </a:spcBef>
                <a:spcAft>
                  <a:spcPct val="0"/>
                </a:spcAft>
                <a:defRPr/>
              </a:pPr>
              <a:t>6</a:t>
            </a:fld>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481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277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107C1A-3C51-46B5-8F2F-40D979DAD505}" type="slidenum">
              <a:rPr lang="tr-TR" smtClean="0"/>
              <a:pPr fontAlgn="base">
                <a:spcBef>
                  <a:spcPct val="0"/>
                </a:spcBef>
                <a:spcAft>
                  <a:spcPct val="0"/>
                </a:spcAft>
                <a:defRPr/>
              </a:pPr>
              <a:t>7</a:t>
            </a:fld>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481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277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107C1A-3C51-46B5-8F2F-40D979DAD505}" type="slidenum">
              <a:rPr lang="tr-TR" smtClean="0"/>
              <a:pPr fontAlgn="base">
                <a:spcBef>
                  <a:spcPct val="0"/>
                </a:spcBef>
                <a:spcAft>
                  <a:spcPct val="0"/>
                </a:spcAft>
                <a:defRPr/>
              </a:pPr>
              <a:t>8</a:t>
            </a:fld>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8676"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5B7C3F-DEAE-49BA-A3D2-3D5C78720410}" type="slidenum">
              <a:rPr lang="tr-TR" smtClean="0"/>
              <a:pPr fontAlgn="base">
                <a:spcBef>
                  <a:spcPct val="0"/>
                </a:spcBef>
                <a:spcAft>
                  <a:spcPct val="0"/>
                </a:spcAft>
                <a:defRPr/>
              </a:pPr>
              <a:t>9</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AFDDB162-27A6-4C79-9AF8-362F23592005}" type="datetime1">
              <a:rPr lang="tr-TR" smtClean="0"/>
              <a:pPr>
                <a:defRPr/>
              </a:pPr>
              <a:t>31.07.2015</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smtClean="0"/>
              <a:t>BÜYÜK RESİM</a:t>
            </a:r>
            <a:endParaRPr lang="tr-TR"/>
          </a:p>
        </p:txBody>
      </p:sp>
      <p:sp>
        <p:nvSpPr>
          <p:cNvPr id="6" name="5 Slayt Numarası Yer Tutucusu"/>
          <p:cNvSpPr>
            <a:spLocks noGrp="1"/>
          </p:cNvSpPr>
          <p:nvPr>
            <p:ph type="sldNum" sz="quarter" idx="12"/>
          </p:nvPr>
        </p:nvSpPr>
        <p:spPr/>
        <p:txBody>
          <a:bodyPr/>
          <a:lstStyle>
            <a:lvl1pPr>
              <a:defRPr/>
            </a:lvl1pPr>
          </a:lstStyle>
          <a:p>
            <a:pPr>
              <a:defRPr/>
            </a:pPr>
            <a:fld id="{F7D40486-377D-4807-B860-F353AD40CCA8}"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557B15C3-B3EE-408A-B424-11A98BAFB7E1}" type="datetime1">
              <a:rPr lang="tr-TR" smtClean="0"/>
              <a:pPr>
                <a:defRPr/>
              </a:pPr>
              <a:t>31.07.2015</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smtClean="0"/>
              <a:t>BÜYÜK RESİM</a:t>
            </a:r>
            <a:endParaRPr lang="tr-TR"/>
          </a:p>
        </p:txBody>
      </p:sp>
      <p:sp>
        <p:nvSpPr>
          <p:cNvPr id="6" name="5 Slayt Numarası Yer Tutucusu"/>
          <p:cNvSpPr>
            <a:spLocks noGrp="1"/>
          </p:cNvSpPr>
          <p:nvPr>
            <p:ph type="sldNum" sz="quarter" idx="12"/>
          </p:nvPr>
        </p:nvSpPr>
        <p:spPr/>
        <p:txBody>
          <a:bodyPr/>
          <a:lstStyle>
            <a:lvl1pPr>
              <a:defRPr/>
            </a:lvl1pPr>
          </a:lstStyle>
          <a:p>
            <a:pPr>
              <a:defRPr/>
            </a:pPr>
            <a:fld id="{8D75E439-68F5-47B2-A76D-1C6BE257CA5A}"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4615C576-473D-474D-B33F-ADB7695E6899}" type="datetime1">
              <a:rPr lang="tr-TR" smtClean="0"/>
              <a:pPr>
                <a:defRPr/>
              </a:pPr>
              <a:t>31.07.2015</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smtClean="0"/>
              <a:t>BÜYÜK RESİM</a:t>
            </a:r>
            <a:endParaRPr lang="tr-TR"/>
          </a:p>
        </p:txBody>
      </p:sp>
      <p:sp>
        <p:nvSpPr>
          <p:cNvPr id="6" name="5 Slayt Numarası Yer Tutucusu"/>
          <p:cNvSpPr>
            <a:spLocks noGrp="1"/>
          </p:cNvSpPr>
          <p:nvPr>
            <p:ph type="sldNum" sz="quarter" idx="12"/>
          </p:nvPr>
        </p:nvSpPr>
        <p:spPr/>
        <p:txBody>
          <a:bodyPr/>
          <a:lstStyle>
            <a:lvl1pPr>
              <a:defRPr/>
            </a:lvl1pPr>
          </a:lstStyle>
          <a:p>
            <a:pPr>
              <a:defRPr/>
            </a:pPr>
            <a:fld id="{2076777F-6929-41F0-A40A-8467180A1C83}"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D4AEEE08-DAEF-4268-BD95-C1955D59CD1C}" type="datetime1">
              <a:rPr lang="tr-TR" smtClean="0"/>
              <a:pPr>
                <a:defRPr/>
              </a:pPr>
              <a:t>31.07.2015</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smtClean="0"/>
              <a:t>BÜYÜK RESİM</a:t>
            </a:r>
            <a:endParaRPr lang="tr-TR"/>
          </a:p>
        </p:txBody>
      </p:sp>
      <p:sp>
        <p:nvSpPr>
          <p:cNvPr id="6" name="5 Slayt Numarası Yer Tutucusu"/>
          <p:cNvSpPr>
            <a:spLocks noGrp="1"/>
          </p:cNvSpPr>
          <p:nvPr>
            <p:ph type="sldNum" sz="quarter" idx="12"/>
          </p:nvPr>
        </p:nvSpPr>
        <p:spPr/>
        <p:txBody>
          <a:bodyPr/>
          <a:lstStyle>
            <a:lvl1pPr>
              <a:defRPr/>
            </a:lvl1pPr>
          </a:lstStyle>
          <a:p>
            <a:pPr>
              <a:defRPr/>
            </a:pPr>
            <a:fld id="{752BBE02-C07E-4B75-B044-F6ECF5A63A81}"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19F9E4CB-9F9D-4310-87E0-ED59F7C50851}" type="datetime1">
              <a:rPr lang="tr-TR" smtClean="0"/>
              <a:pPr>
                <a:defRPr/>
              </a:pPr>
              <a:t>31.07.2015</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smtClean="0"/>
              <a:t>BÜYÜK RESİM</a:t>
            </a:r>
            <a:endParaRPr lang="tr-TR"/>
          </a:p>
        </p:txBody>
      </p:sp>
      <p:sp>
        <p:nvSpPr>
          <p:cNvPr id="6" name="5 Slayt Numarası Yer Tutucusu"/>
          <p:cNvSpPr>
            <a:spLocks noGrp="1"/>
          </p:cNvSpPr>
          <p:nvPr>
            <p:ph type="sldNum" sz="quarter" idx="12"/>
          </p:nvPr>
        </p:nvSpPr>
        <p:spPr/>
        <p:txBody>
          <a:bodyPr/>
          <a:lstStyle>
            <a:lvl1pPr>
              <a:defRPr/>
            </a:lvl1pPr>
          </a:lstStyle>
          <a:p>
            <a:pPr>
              <a:defRPr/>
            </a:pPr>
            <a:fld id="{060FE61D-85F3-4905-862B-8EA61B796F4E}"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78497144-C73C-4D7F-90D8-1FE03866CA38}" type="datetime1">
              <a:rPr lang="tr-TR" smtClean="0"/>
              <a:pPr>
                <a:defRPr/>
              </a:pPr>
              <a:t>31.07.2015</a:t>
            </a:fld>
            <a:endParaRPr lang="tr-TR"/>
          </a:p>
        </p:txBody>
      </p:sp>
      <p:sp>
        <p:nvSpPr>
          <p:cNvPr id="6" name="4 Altbilgi Yer Tutucusu"/>
          <p:cNvSpPr>
            <a:spLocks noGrp="1"/>
          </p:cNvSpPr>
          <p:nvPr>
            <p:ph type="ftr" sz="quarter" idx="11"/>
          </p:nvPr>
        </p:nvSpPr>
        <p:spPr/>
        <p:txBody>
          <a:bodyPr/>
          <a:lstStyle>
            <a:lvl1pPr>
              <a:defRPr/>
            </a:lvl1pPr>
          </a:lstStyle>
          <a:p>
            <a:pPr>
              <a:defRPr/>
            </a:pPr>
            <a:r>
              <a:rPr lang="tr-TR" smtClean="0"/>
              <a:t>BÜYÜK RESİM</a:t>
            </a:r>
            <a:endParaRPr lang="tr-TR"/>
          </a:p>
        </p:txBody>
      </p:sp>
      <p:sp>
        <p:nvSpPr>
          <p:cNvPr id="7" name="5 Slayt Numarası Yer Tutucusu"/>
          <p:cNvSpPr>
            <a:spLocks noGrp="1"/>
          </p:cNvSpPr>
          <p:nvPr>
            <p:ph type="sldNum" sz="quarter" idx="12"/>
          </p:nvPr>
        </p:nvSpPr>
        <p:spPr/>
        <p:txBody>
          <a:bodyPr/>
          <a:lstStyle>
            <a:lvl1pPr>
              <a:defRPr/>
            </a:lvl1pPr>
          </a:lstStyle>
          <a:p>
            <a:pPr>
              <a:defRPr/>
            </a:pPr>
            <a:fld id="{ECD8F2B4-958A-4846-A799-F765F6C19C6C}"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D51D6BA6-75EC-46B3-B8FB-239587CB866C}" type="datetime1">
              <a:rPr lang="tr-TR" smtClean="0"/>
              <a:pPr>
                <a:defRPr/>
              </a:pPr>
              <a:t>31.07.2015</a:t>
            </a:fld>
            <a:endParaRPr lang="tr-TR"/>
          </a:p>
        </p:txBody>
      </p:sp>
      <p:sp>
        <p:nvSpPr>
          <p:cNvPr id="8" name="4 Altbilgi Yer Tutucusu"/>
          <p:cNvSpPr>
            <a:spLocks noGrp="1"/>
          </p:cNvSpPr>
          <p:nvPr>
            <p:ph type="ftr" sz="quarter" idx="11"/>
          </p:nvPr>
        </p:nvSpPr>
        <p:spPr/>
        <p:txBody>
          <a:bodyPr/>
          <a:lstStyle>
            <a:lvl1pPr>
              <a:defRPr/>
            </a:lvl1pPr>
          </a:lstStyle>
          <a:p>
            <a:pPr>
              <a:defRPr/>
            </a:pPr>
            <a:r>
              <a:rPr lang="tr-TR" smtClean="0"/>
              <a:t>BÜYÜK RESİM</a:t>
            </a:r>
            <a:endParaRPr lang="tr-TR"/>
          </a:p>
        </p:txBody>
      </p:sp>
      <p:sp>
        <p:nvSpPr>
          <p:cNvPr id="9" name="5 Slayt Numarası Yer Tutucusu"/>
          <p:cNvSpPr>
            <a:spLocks noGrp="1"/>
          </p:cNvSpPr>
          <p:nvPr>
            <p:ph type="sldNum" sz="quarter" idx="12"/>
          </p:nvPr>
        </p:nvSpPr>
        <p:spPr/>
        <p:txBody>
          <a:bodyPr/>
          <a:lstStyle>
            <a:lvl1pPr>
              <a:defRPr/>
            </a:lvl1pPr>
          </a:lstStyle>
          <a:p>
            <a:pPr>
              <a:defRPr/>
            </a:pPr>
            <a:fld id="{02E64A24-5EC6-4B2E-86AD-121FCDE5BF0A}"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DC7D816C-819C-4C7E-8708-EF38F69732A1}" type="datetime1">
              <a:rPr lang="tr-TR" smtClean="0"/>
              <a:pPr>
                <a:defRPr/>
              </a:pPr>
              <a:t>31.07.2015</a:t>
            </a:fld>
            <a:endParaRPr lang="tr-TR"/>
          </a:p>
        </p:txBody>
      </p:sp>
      <p:sp>
        <p:nvSpPr>
          <p:cNvPr id="4" name="4 Altbilgi Yer Tutucusu"/>
          <p:cNvSpPr>
            <a:spLocks noGrp="1"/>
          </p:cNvSpPr>
          <p:nvPr>
            <p:ph type="ftr" sz="quarter" idx="11"/>
          </p:nvPr>
        </p:nvSpPr>
        <p:spPr/>
        <p:txBody>
          <a:bodyPr/>
          <a:lstStyle>
            <a:lvl1pPr>
              <a:defRPr/>
            </a:lvl1pPr>
          </a:lstStyle>
          <a:p>
            <a:pPr>
              <a:defRPr/>
            </a:pPr>
            <a:r>
              <a:rPr lang="tr-TR" smtClean="0"/>
              <a:t>BÜYÜK RESİM</a:t>
            </a:r>
            <a:endParaRPr lang="tr-TR"/>
          </a:p>
        </p:txBody>
      </p:sp>
      <p:sp>
        <p:nvSpPr>
          <p:cNvPr id="5" name="5 Slayt Numarası Yer Tutucusu"/>
          <p:cNvSpPr>
            <a:spLocks noGrp="1"/>
          </p:cNvSpPr>
          <p:nvPr>
            <p:ph type="sldNum" sz="quarter" idx="12"/>
          </p:nvPr>
        </p:nvSpPr>
        <p:spPr/>
        <p:txBody>
          <a:bodyPr/>
          <a:lstStyle>
            <a:lvl1pPr>
              <a:defRPr/>
            </a:lvl1pPr>
          </a:lstStyle>
          <a:p>
            <a:pPr>
              <a:defRPr/>
            </a:pPr>
            <a:fld id="{F8ADE4E7-6CE9-4644-8195-5BDAAA265738}"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D0FD31B8-23C0-4834-9B06-A71EE17F7FD4}" type="datetime1">
              <a:rPr lang="tr-TR" smtClean="0"/>
              <a:pPr>
                <a:defRPr/>
              </a:pPr>
              <a:t>31.07.2015</a:t>
            </a:fld>
            <a:endParaRPr lang="tr-TR"/>
          </a:p>
        </p:txBody>
      </p:sp>
      <p:sp>
        <p:nvSpPr>
          <p:cNvPr id="3" name="4 Altbilgi Yer Tutucusu"/>
          <p:cNvSpPr>
            <a:spLocks noGrp="1"/>
          </p:cNvSpPr>
          <p:nvPr>
            <p:ph type="ftr" sz="quarter" idx="11"/>
          </p:nvPr>
        </p:nvSpPr>
        <p:spPr/>
        <p:txBody>
          <a:bodyPr/>
          <a:lstStyle>
            <a:lvl1pPr>
              <a:defRPr/>
            </a:lvl1pPr>
          </a:lstStyle>
          <a:p>
            <a:pPr>
              <a:defRPr/>
            </a:pPr>
            <a:r>
              <a:rPr lang="tr-TR" smtClean="0"/>
              <a:t>BÜYÜK RESİM</a:t>
            </a:r>
            <a:endParaRPr lang="tr-TR"/>
          </a:p>
        </p:txBody>
      </p:sp>
      <p:sp>
        <p:nvSpPr>
          <p:cNvPr id="4" name="5 Slayt Numarası Yer Tutucusu"/>
          <p:cNvSpPr>
            <a:spLocks noGrp="1"/>
          </p:cNvSpPr>
          <p:nvPr>
            <p:ph type="sldNum" sz="quarter" idx="12"/>
          </p:nvPr>
        </p:nvSpPr>
        <p:spPr/>
        <p:txBody>
          <a:bodyPr/>
          <a:lstStyle>
            <a:lvl1pPr>
              <a:defRPr/>
            </a:lvl1pPr>
          </a:lstStyle>
          <a:p>
            <a:pPr>
              <a:defRPr/>
            </a:pPr>
            <a:fld id="{4E60DC21-3CF5-4497-AA99-2B6BF4FC13ED}"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3FAEBF8F-DDEA-4944-80C9-4025E4DCFF56}" type="datetime1">
              <a:rPr lang="tr-TR" smtClean="0"/>
              <a:pPr>
                <a:defRPr/>
              </a:pPr>
              <a:t>31.07.2015</a:t>
            </a:fld>
            <a:endParaRPr lang="tr-TR"/>
          </a:p>
        </p:txBody>
      </p:sp>
      <p:sp>
        <p:nvSpPr>
          <p:cNvPr id="6" name="4 Altbilgi Yer Tutucusu"/>
          <p:cNvSpPr>
            <a:spLocks noGrp="1"/>
          </p:cNvSpPr>
          <p:nvPr>
            <p:ph type="ftr" sz="quarter" idx="11"/>
          </p:nvPr>
        </p:nvSpPr>
        <p:spPr/>
        <p:txBody>
          <a:bodyPr/>
          <a:lstStyle>
            <a:lvl1pPr>
              <a:defRPr/>
            </a:lvl1pPr>
          </a:lstStyle>
          <a:p>
            <a:pPr>
              <a:defRPr/>
            </a:pPr>
            <a:r>
              <a:rPr lang="tr-TR" smtClean="0"/>
              <a:t>BÜYÜK RESİM</a:t>
            </a:r>
            <a:endParaRPr lang="tr-TR"/>
          </a:p>
        </p:txBody>
      </p:sp>
      <p:sp>
        <p:nvSpPr>
          <p:cNvPr id="7" name="5 Slayt Numarası Yer Tutucusu"/>
          <p:cNvSpPr>
            <a:spLocks noGrp="1"/>
          </p:cNvSpPr>
          <p:nvPr>
            <p:ph type="sldNum" sz="quarter" idx="12"/>
          </p:nvPr>
        </p:nvSpPr>
        <p:spPr/>
        <p:txBody>
          <a:bodyPr/>
          <a:lstStyle>
            <a:lvl1pPr>
              <a:defRPr/>
            </a:lvl1pPr>
          </a:lstStyle>
          <a:p>
            <a:pPr>
              <a:defRPr/>
            </a:pPr>
            <a:fld id="{219E5D11-CCEF-4C21-B406-8E8F7CB98249}"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65669E70-A5A1-4FC2-901A-F12AB98FAC71}" type="datetime1">
              <a:rPr lang="tr-TR" smtClean="0"/>
              <a:pPr>
                <a:defRPr/>
              </a:pPr>
              <a:t>31.07.2015</a:t>
            </a:fld>
            <a:endParaRPr lang="tr-TR"/>
          </a:p>
        </p:txBody>
      </p:sp>
      <p:sp>
        <p:nvSpPr>
          <p:cNvPr id="6" name="4 Altbilgi Yer Tutucusu"/>
          <p:cNvSpPr>
            <a:spLocks noGrp="1"/>
          </p:cNvSpPr>
          <p:nvPr>
            <p:ph type="ftr" sz="quarter" idx="11"/>
          </p:nvPr>
        </p:nvSpPr>
        <p:spPr/>
        <p:txBody>
          <a:bodyPr/>
          <a:lstStyle>
            <a:lvl1pPr>
              <a:defRPr/>
            </a:lvl1pPr>
          </a:lstStyle>
          <a:p>
            <a:pPr>
              <a:defRPr/>
            </a:pPr>
            <a:r>
              <a:rPr lang="tr-TR" smtClean="0"/>
              <a:t>BÜYÜK RESİM</a:t>
            </a:r>
            <a:endParaRPr lang="tr-TR"/>
          </a:p>
        </p:txBody>
      </p:sp>
      <p:sp>
        <p:nvSpPr>
          <p:cNvPr id="7" name="5 Slayt Numarası Yer Tutucusu"/>
          <p:cNvSpPr>
            <a:spLocks noGrp="1"/>
          </p:cNvSpPr>
          <p:nvPr>
            <p:ph type="sldNum" sz="quarter" idx="12"/>
          </p:nvPr>
        </p:nvSpPr>
        <p:spPr/>
        <p:txBody>
          <a:bodyPr/>
          <a:lstStyle>
            <a:lvl1pPr>
              <a:defRPr/>
            </a:lvl1pPr>
          </a:lstStyle>
          <a:p>
            <a:pPr>
              <a:defRPr/>
            </a:pPr>
            <a:fld id="{63DD5D8C-97C7-4134-AA8A-B781D28ED879}"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39578E1-BC03-4D5E-A930-885E51D740F2}" type="datetime1">
              <a:rPr lang="tr-TR" smtClean="0"/>
              <a:pPr>
                <a:defRPr/>
              </a:pPr>
              <a:t>31.07.2015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tr-TR" smtClean="0"/>
              <a:t>BÜYÜK RESİM</a:t>
            </a: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BF1402B-7955-4FF7-84F4-E790DF0F69AA}"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jpeg"/><Relationship Id="rId7"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1.jpe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1.jpeg"/><Relationship Id="rId9"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8.jpeg"/><Relationship Id="rId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jpeg"/><Relationship Id="rId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9.jpeg"/><Relationship Id="rId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0" y="4293096"/>
            <a:ext cx="9144000" cy="1470025"/>
          </a:xfrm>
        </p:spPr>
        <p:txBody>
          <a:bodyPr rtlCol="0" anchor="ctr" anchorCtr="1">
            <a:normAutofit fontScale="90000"/>
          </a:bodyPr>
          <a:lstStyle/>
          <a:p>
            <a:pPr eaLnBrk="1" fontAlgn="auto" hangingPunct="1">
              <a:spcAft>
                <a:spcPts val="0"/>
              </a:spcAft>
              <a:defRPr/>
            </a:pPr>
            <a:r>
              <a:rPr lang="tr-TR" sz="4900" dirty="0" smtClean="0">
                <a:latin typeface="Arial" pitchFamily="34" charset="0"/>
                <a:cs typeface="Arial" pitchFamily="34" charset="0"/>
              </a:rPr>
              <a:t/>
            </a:r>
            <a:br>
              <a:rPr lang="tr-TR" sz="4900" dirty="0" smtClean="0">
                <a:latin typeface="Arial" pitchFamily="34" charset="0"/>
                <a:cs typeface="Arial" pitchFamily="34" charset="0"/>
              </a:rPr>
            </a:br>
            <a:r>
              <a:rPr lang="tr-TR" sz="4900" b="1" dirty="0" smtClean="0">
                <a:latin typeface="Arial" pitchFamily="34" charset="0"/>
                <a:cs typeface="Arial" pitchFamily="34" charset="0"/>
              </a:rPr>
              <a:t/>
            </a:r>
            <a:br>
              <a:rPr lang="tr-TR" sz="4900" b="1" dirty="0" smtClean="0">
                <a:latin typeface="Arial" pitchFamily="34" charset="0"/>
                <a:cs typeface="Arial" pitchFamily="34" charset="0"/>
              </a:rPr>
            </a:br>
            <a:r>
              <a:rPr lang="tr-TR" sz="4900" b="1" dirty="0" smtClean="0">
                <a:latin typeface="Comic Sans MS" pitchFamily="66" charset="0"/>
                <a:cs typeface="Arial" pitchFamily="34" charset="0"/>
              </a:rPr>
              <a:t>BÜYÜK RESİM</a:t>
            </a:r>
            <a:br>
              <a:rPr lang="tr-TR" sz="4900" b="1" dirty="0" smtClean="0">
                <a:latin typeface="Comic Sans MS" pitchFamily="66" charset="0"/>
                <a:cs typeface="Arial" pitchFamily="34" charset="0"/>
              </a:rPr>
            </a:br>
            <a:r>
              <a:rPr lang="tr-TR" b="1" dirty="0" smtClean="0">
                <a:latin typeface="Comic Sans MS" pitchFamily="66" charset="0"/>
                <a:cs typeface="Arial" pitchFamily="34" charset="0"/>
              </a:rPr>
              <a:t>TAKIM ÇALIŞMASI AKTİVİTESİ</a:t>
            </a:r>
            <a:r>
              <a:rPr lang="tr-TR" sz="4900" b="1" dirty="0" smtClean="0">
                <a:latin typeface="Comic Sans MS" pitchFamily="66" charset="0"/>
                <a:cs typeface="Arial" pitchFamily="34" charset="0"/>
              </a:rPr>
              <a:t/>
            </a:r>
            <a:br>
              <a:rPr lang="tr-TR" sz="4900" b="1" dirty="0" smtClean="0">
                <a:latin typeface="Comic Sans MS" pitchFamily="66" charset="0"/>
                <a:cs typeface="Arial" pitchFamily="34" charset="0"/>
              </a:rPr>
            </a:br>
            <a:r>
              <a:rPr lang="tr-TR" b="1" dirty="0" smtClean="0">
                <a:latin typeface="Comic Sans MS" pitchFamily="66" charset="0"/>
                <a:cs typeface="Arial" pitchFamily="34" charset="0"/>
              </a:rPr>
              <a:t>2015</a:t>
            </a:r>
            <a:r>
              <a:rPr lang="tr-TR" sz="4900" b="1" dirty="0" smtClean="0">
                <a:latin typeface="Comic Sans MS" pitchFamily="66" charset="0"/>
                <a:cs typeface="Arial" pitchFamily="34" charset="0"/>
              </a:rPr>
              <a:t> </a:t>
            </a:r>
            <a:r>
              <a:rPr lang="tr-TR" dirty="0" smtClean="0">
                <a:solidFill>
                  <a:schemeClr val="tx1">
                    <a:lumMod val="50000"/>
                    <a:lumOff val="50000"/>
                  </a:schemeClr>
                </a:solidFill>
                <a:latin typeface="Arial" pitchFamily="34" charset="0"/>
                <a:cs typeface="Arial" pitchFamily="34" charset="0"/>
              </a:rPr>
              <a:t/>
            </a:r>
            <a:br>
              <a:rPr lang="tr-TR" dirty="0" smtClean="0">
                <a:solidFill>
                  <a:schemeClr val="tx1">
                    <a:lumMod val="50000"/>
                    <a:lumOff val="50000"/>
                  </a:schemeClr>
                </a:solidFill>
                <a:latin typeface="Arial" pitchFamily="34" charset="0"/>
                <a:cs typeface="Arial" pitchFamily="34" charset="0"/>
              </a:rPr>
            </a:br>
            <a:r>
              <a:rPr lang="tr-TR" dirty="0" smtClean="0">
                <a:latin typeface="Arial" pitchFamily="34" charset="0"/>
                <a:cs typeface="Arial" pitchFamily="34" charset="0"/>
              </a:rPr>
              <a:t/>
            </a:r>
            <a:br>
              <a:rPr lang="tr-TR" dirty="0" smtClean="0">
                <a:latin typeface="Arial" pitchFamily="34" charset="0"/>
                <a:cs typeface="Arial" pitchFamily="34" charset="0"/>
              </a:rPr>
            </a:br>
            <a:endParaRPr lang="tr-TR" dirty="0">
              <a:latin typeface="Arial" pitchFamily="34" charset="0"/>
              <a:cs typeface="Arial" pitchFamily="34" charset="0"/>
            </a:endParaRPr>
          </a:p>
        </p:txBody>
      </p:sp>
      <p:sp>
        <p:nvSpPr>
          <p:cNvPr id="9" name="8 Altbilgi Yer Tutucusu"/>
          <p:cNvSpPr>
            <a:spLocks noGrp="1"/>
          </p:cNvSpPr>
          <p:nvPr>
            <p:ph type="ftr" sz="quarter" idx="11"/>
          </p:nvPr>
        </p:nvSpPr>
        <p:spPr/>
        <p:txBody>
          <a:bodyPr/>
          <a:lstStyle/>
          <a:p>
            <a:pPr>
              <a:defRPr/>
            </a:pPr>
            <a:r>
              <a:rPr lang="tr-TR" dirty="0" smtClean="0">
                <a:solidFill>
                  <a:schemeClr val="tx1">
                    <a:lumMod val="50000"/>
                    <a:lumOff val="50000"/>
                  </a:schemeClr>
                </a:solidFill>
              </a:rPr>
              <a:t>BÜYÜK RESİM</a:t>
            </a:r>
            <a:endParaRPr lang="tr-TR" dirty="0">
              <a:solidFill>
                <a:schemeClr val="tx1">
                  <a:lumMod val="50000"/>
                  <a:lumOff val="50000"/>
                </a:schemeClr>
              </a:solidFill>
            </a:endParaRPr>
          </a:p>
        </p:txBody>
      </p:sp>
      <p:pic>
        <p:nvPicPr>
          <p:cNvPr id="7" name="Picture 3" descr="C:\POZİTİF OUTDOOR\AKTİVİTE FOTO VE VİDEOLAR\DÜNYA BANKASI-STOK-MARCA EVENT\FOTOLAR\küçük\DSC_0401.JPG"/>
          <p:cNvPicPr>
            <a:picLocks noChangeAspect="1" noChangeArrowheads="1"/>
          </p:cNvPicPr>
          <p:nvPr/>
        </p:nvPicPr>
        <p:blipFill>
          <a:blip r:embed="rId3" cstate="print"/>
          <a:srcRect/>
          <a:stretch>
            <a:fillRect/>
          </a:stretch>
        </p:blipFill>
        <p:spPr bwMode="auto">
          <a:xfrm>
            <a:off x="1848400" y="260647"/>
            <a:ext cx="5447200" cy="3616043"/>
          </a:xfrm>
          <a:prstGeom prst="rect">
            <a:avLst/>
          </a:prstGeom>
          <a:noFill/>
        </p:spPr>
      </p:pic>
      <p:pic>
        <p:nvPicPr>
          <p:cNvPr id="10"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a:spLocks noChangeArrowheads="1"/>
          </p:cNvSpPr>
          <p:nvPr/>
        </p:nvSpPr>
        <p:spPr bwMode="auto">
          <a:xfrm>
            <a:off x="0" y="0"/>
            <a:ext cx="3352200" cy="769441"/>
          </a:xfrm>
          <a:prstGeom prst="rect">
            <a:avLst/>
          </a:prstGeom>
          <a:noFill/>
          <a:ln w="9525">
            <a:noFill/>
            <a:miter lim="800000"/>
            <a:headEnd/>
            <a:tailEnd/>
          </a:ln>
        </p:spPr>
        <p:txBody>
          <a:bodyPr wrap="none">
            <a:spAutoFit/>
          </a:bodyPr>
          <a:lstStyle/>
          <a:p>
            <a:r>
              <a:rPr lang="tr-TR" sz="4400" b="1" dirty="0">
                <a:solidFill>
                  <a:srgbClr val="00B0F0"/>
                </a:solidFill>
                <a:latin typeface="Calibri" pitchFamily="34" charset="0"/>
              </a:rPr>
              <a:t>[</a:t>
            </a:r>
            <a:r>
              <a:rPr lang="tr-TR" b="1" dirty="0">
                <a:latin typeface="Comic Sans MS" pitchFamily="66" charset="0"/>
                <a:cs typeface="Arial" charset="0"/>
              </a:rPr>
              <a:t>HAZIRLIK VE KURULUM</a:t>
            </a:r>
            <a:r>
              <a:rPr lang="tr-TR" sz="4400" b="1" dirty="0">
                <a:solidFill>
                  <a:srgbClr val="00B0F0"/>
                </a:solidFill>
                <a:latin typeface="Calibri" pitchFamily="34" charset="0"/>
              </a:rPr>
              <a:t>]</a:t>
            </a:r>
            <a:endParaRPr lang="tr-TR" dirty="0">
              <a:solidFill>
                <a:srgbClr val="00B0F0"/>
              </a:solidFill>
              <a:latin typeface="Calibri" pitchFamily="34" charset="0"/>
            </a:endParaRPr>
          </a:p>
        </p:txBody>
      </p:sp>
      <p:sp>
        <p:nvSpPr>
          <p:cNvPr id="9" name="8 Altbilgi Yer Tutucusu"/>
          <p:cNvSpPr>
            <a:spLocks noGrp="1"/>
          </p:cNvSpPr>
          <p:nvPr>
            <p:ph type="ftr" sz="quarter" idx="11"/>
          </p:nvPr>
        </p:nvSpPr>
        <p:spPr/>
        <p:txBody>
          <a:bodyPr/>
          <a:lstStyle/>
          <a:p>
            <a:pPr>
              <a:defRPr/>
            </a:pPr>
            <a:r>
              <a:rPr lang="tr-TR" dirty="0" smtClean="0"/>
              <a:t>BÜYÜK RESİM</a:t>
            </a:r>
            <a:endParaRPr lang="tr-TR" dirty="0"/>
          </a:p>
        </p:txBody>
      </p:sp>
      <p:pic>
        <p:nvPicPr>
          <p:cNvPr id="14346" name="Picture 10" descr="G:\POZİTİF OUTDOOR\web site için seçilen fotolar\Küçültülmüş fotolar\IMG_6638.jpg"/>
          <p:cNvPicPr>
            <a:picLocks noChangeAspect="1" noChangeArrowheads="1"/>
          </p:cNvPicPr>
          <p:nvPr/>
        </p:nvPicPr>
        <p:blipFill>
          <a:blip r:embed="rId3" cstate="print"/>
          <a:srcRect/>
          <a:stretch>
            <a:fillRect/>
          </a:stretch>
        </p:blipFill>
        <p:spPr bwMode="auto">
          <a:xfrm>
            <a:off x="5500688" y="692696"/>
            <a:ext cx="3391792" cy="2428875"/>
          </a:xfrm>
          <a:prstGeom prst="rect">
            <a:avLst/>
          </a:prstGeom>
          <a:noFill/>
          <a:ln w="9525">
            <a:noFill/>
            <a:miter lim="800000"/>
            <a:headEnd/>
            <a:tailEnd/>
          </a:ln>
        </p:spPr>
      </p:pic>
      <p:pic>
        <p:nvPicPr>
          <p:cNvPr id="14347" name="Picture 11" descr="G:\POZİTİF OUTDOOR\web site için seçilen fotolar\Küçültülmüş fotolar\IMG_6651.jpg"/>
          <p:cNvPicPr>
            <a:picLocks noChangeAspect="1" noChangeArrowheads="1"/>
          </p:cNvPicPr>
          <p:nvPr/>
        </p:nvPicPr>
        <p:blipFill>
          <a:blip r:embed="rId4" cstate="print"/>
          <a:srcRect/>
          <a:stretch>
            <a:fillRect/>
          </a:stretch>
        </p:blipFill>
        <p:spPr bwMode="auto">
          <a:xfrm>
            <a:off x="5508104" y="3392589"/>
            <a:ext cx="3384376" cy="2484683"/>
          </a:xfrm>
          <a:prstGeom prst="rect">
            <a:avLst/>
          </a:prstGeom>
          <a:noFill/>
          <a:ln w="9525">
            <a:noFill/>
            <a:miter lim="800000"/>
            <a:headEnd/>
            <a:tailEnd/>
          </a:ln>
        </p:spPr>
      </p:pic>
      <p:graphicFrame>
        <p:nvGraphicFramePr>
          <p:cNvPr id="11" name="10 Tablo"/>
          <p:cNvGraphicFramePr>
            <a:graphicFrameLocks noGrp="1"/>
          </p:cNvGraphicFramePr>
          <p:nvPr>
            <p:extLst>
              <p:ext uri="{D42A27DB-BD31-4B8C-83A1-F6EECF244321}">
                <p14:modId xmlns:p14="http://schemas.microsoft.com/office/powerpoint/2010/main" val="3152259618"/>
              </p:ext>
            </p:extLst>
          </p:nvPr>
        </p:nvGraphicFramePr>
        <p:xfrm>
          <a:off x="107504" y="692696"/>
          <a:ext cx="5159896" cy="3342640"/>
        </p:xfrm>
        <a:graphic>
          <a:graphicData uri="http://schemas.openxmlformats.org/drawingml/2006/table">
            <a:tbl>
              <a:tblPr firstRow="1" bandRow="1">
                <a:tableStyleId>{7DF18680-E054-41AD-8BC1-D1AEF772440D}</a:tableStyleId>
              </a:tblPr>
              <a:tblGrid>
                <a:gridCol w="5159896"/>
              </a:tblGrid>
              <a:tr h="370840">
                <a:tc>
                  <a:txBody>
                    <a:bodyPr/>
                    <a:lstStyle/>
                    <a:p>
                      <a:r>
                        <a:rPr lang="tr-TR" dirty="0" smtClean="0"/>
                        <a:t>Bir gün</a:t>
                      </a:r>
                      <a:r>
                        <a:rPr lang="tr-TR" baseline="0" dirty="0" smtClean="0"/>
                        <a:t> öncesinden kurulum tamamlanır,</a:t>
                      </a:r>
                      <a:endParaRPr lang="tr-TR" dirty="0"/>
                    </a:p>
                  </a:txBody>
                  <a:tcPr>
                    <a:solidFill>
                      <a:srgbClr val="00B0F0"/>
                    </a:solidFill>
                  </a:tcPr>
                </a:tc>
              </a:tr>
              <a:tr h="370840">
                <a:tc>
                  <a:txBody>
                    <a:bodyPr/>
                    <a:lstStyle/>
                    <a:p>
                      <a:pPr>
                        <a:lnSpc>
                          <a:spcPct val="150000"/>
                        </a:lnSpc>
                        <a:buClr>
                          <a:srgbClr val="00B0F0"/>
                        </a:buClr>
                        <a:buFont typeface="Wingdings" pitchFamily="2" charset="2"/>
                        <a:buChar char="§"/>
                      </a:pPr>
                      <a:r>
                        <a:rPr lang="tr-TR" sz="1800" dirty="0" smtClean="0"/>
                        <a:t>Aktivite alanı </a:t>
                      </a:r>
                      <a:r>
                        <a:rPr lang="tr-TR" sz="1800" dirty="0" smtClean="0"/>
                        <a:t>kurulur</a:t>
                      </a:r>
                      <a:r>
                        <a:rPr lang="tr-TR" sz="1800" dirty="0" smtClean="0"/>
                        <a:t>,</a:t>
                      </a:r>
                    </a:p>
                    <a:p>
                      <a:pPr>
                        <a:lnSpc>
                          <a:spcPct val="150000"/>
                        </a:lnSpc>
                        <a:buClr>
                          <a:srgbClr val="00B0F0"/>
                        </a:buClr>
                        <a:buFont typeface="Wingdings" pitchFamily="2" charset="2"/>
                        <a:buChar char="§"/>
                      </a:pPr>
                      <a:r>
                        <a:rPr lang="tr-TR" sz="1800" dirty="0" smtClean="0"/>
                        <a:t>Montaj istasyonları işaretlenir,</a:t>
                      </a:r>
                    </a:p>
                    <a:p>
                      <a:pPr>
                        <a:lnSpc>
                          <a:spcPct val="150000"/>
                        </a:lnSpc>
                        <a:buClr>
                          <a:srgbClr val="00B0F0"/>
                        </a:buClr>
                        <a:buFont typeface="Wingdings" pitchFamily="2" charset="2"/>
                        <a:buChar char="§"/>
                      </a:pPr>
                      <a:r>
                        <a:rPr lang="tr-TR" sz="1800" dirty="0" smtClean="0"/>
                        <a:t>Her istasyonda takımlara ait malzemeler ve kurulum için gerekli ekipman yerleştirilir,</a:t>
                      </a:r>
                    </a:p>
                    <a:p>
                      <a:pPr>
                        <a:lnSpc>
                          <a:spcPct val="150000"/>
                        </a:lnSpc>
                        <a:buClr>
                          <a:srgbClr val="00B0F0"/>
                        </a:buClr>
                        <a:buFont typeface="Wingdings" pitchFamily="2" charset="2"/>
                        <a:buChar char="§"/>
                      </a:pPr>
                      <a:r>
                        <a:rPr lang="tr-TR" sz="1800" dirty="0" smtClean="0"/>
                        <a:t>Takım sorumluları ile birlikte  son provalar yapılır,</a:t>
                      </a:r>
                    </a:p>
                    <a:p>
                      <a:pPr>
                        <a:lnSpc>
                          <a:spcPct val="150000"/>
                        </a:lnSpc>
                        <a:buClr>
                          <a:srgbClr val="00B0F0"/>
                        </a:buClr>
                        <a:buFont typeface="Wingdings" pitchFamily="2" charset="2"/>
                        <a:buChar char="§"/>
                      </a:pPr>
                      <a:r>
                        <a:rPr lang="tr-TR" sz="1800" dirty="0" smtClean="0"/>
                        <a:t>Son kontroller yapılır,</a:t>
                      </a:r>
                    </a:p>
                    <a:p>
                      <a:pPr>
                        <a:lnSpc>
                          <a:spcPct val="150000"/>
                        </a:lnSpc>
                        <a:buClr>
                          <a:srgbClr val="00B0F0"/>
                        </a:buClr>
                        <a:buFont typeface="Wingdings" pitchFamily="2" charset="2"/>
                        <a:buChar char="§"/>
                      </a:pPr>
                      <a:r>
                        <a:rPr lang="tr-TR" sz="1800" dirty="0" smtClean="0"/>
                        <a:t>Karşılıklı son görüşmeler gerçekleştirilir.</a:t>
                      </a:r>
                      <a:endParaRPr lang="tr-TR" sz="1800" dirty="0">
                        <a:cs typeface="Arial" charset="0"/>
                      </a:endParaRPr>
                    </a:p>
                  </a:txBody>
                  <a:tcPr/>
                </a:tc>
              </a:tr>
            </a:tbl>
          </a:graphicData>
        </a:graphic>
      </p:graphicFrame>
      <p:pic>
        <p:nvPicPr>
          <p:cNvPr id="10"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4346"/>
                                        </p:tgtEl>
                                        <p:attrNameLst>
                                          <p:attrName>style.visibility</p:attrName>
                                        </p:attrNameLst>
                                      </p:cBhvr>
                                      <p:to>
                                        <p:strVal val="visible"/>
                                      </p:to>
                                    </p:set>
                                    <p:animEffect transition="in" filter="fade">
                                      <p:cBhvr>
                                        <p:cTn id="16" dur="1000"/>
                                        <p:tgtEl>
                                          <p:spTgt spid="14346"/>
                                        </p:tgtEl>
                                      </p:cBhvr>
                                    </p:animEffect>
                                  </p:childTnLst>
                                </p:cTn>
                              </p:par>
                              <p:par>
                                <p:cTn id="17" presetID="10" presetClass="entr" presetSubtype="0" fill="hold" nodeType="withEffect">
                                  <p:stCondLst>
                                    <p:cond delay="0"/>
                                  </p:stCondLst>
                                  <p:childTnLst>
                                    <p:set>
                                      <p:cBhvr>
                                        <p:cTn id="18" dur="1" fill="hold">
                                          <p:stCondLst>
                                            <p:cond delay="0"/>
                                          </p:stCondLst>
                                        </p:cTn>
                                        <p:tgtEl>
                                          <p:spTgt spid="14347"/>
                                        </p:tgtEl>
                                        <p:attrNameLst>
                                          <p:attrName>style.visibility</p:attrName>
                                        </p:attrNameLst>
                                      </p:cBhvr>
                                      <p:to>
                                        <p:strVal val="visible"/>
                                      </p:to>
                                    </p:set>
                                    <p:animEffect transition="in" filter="fade">
                                      <p:cBhvr>
                                        <p:cTn id="19" dur="10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a:spLocks noChangeArrowheads="1"/>
          </p:cNvSpPr>
          <p:nvPr/>
        </p:nvSpPr>
        <p:spPr bwMode="auto">
          <a:xfrm>
            <a:off x="0" y="0"/>
            <a:ext cx="2643672" cy="769441"/>
          </a:xfrm>
          <a:prstGeom prst="rect">
            <a:avLst/>
          </a:prstGeom>
          <a:noFill/>
          <a:ln w="9525">
            <a:noFill/>
            <a:miter lim="800000"/>
            <a:headEnd/>
            <a:tailEnd/>
          </a:ln>
        </p:spPr>
        <p:txBody>
          <a:bodyPr wrap="none">
            <a:spAutoFit/>
          </a:bodyPr>
          <a:lstStyle/>
          <a:p>
            <a:r>
              <a:rPr lang="tr-TR" sz="4400" b="1" dirty="0">
                <a:solidFill>
                  <a:srgbClr val="00B0F0"/>
                </a:solidFill>
                <a:latin typeface="Calibri" pitchFamily="34" charset="0"/>
              </a:rPr>
              <a:t>[</a:t>
            </a:r>
            <a:r>
              <a:rPr lang="tr-TR" b="1" dirty="0">
                <a:latin typeface="Comic Sans MS" pitchFamily="66" charset="0"/>
                <a:cs typeface="Arial" charset="0"/>
              </a:rPr>
              <a:t>UYGULAMA EKİBİ</a:t>
            </a:r>
            <a:r>
              <a:rPr lang="tr-TR" sz="4400" b="1" dirty="0">
                <a:solidFill>
                  <a:srgbClr val="00B0F0"/>
                </a:solidFill>
                <a:latin typeface="Calibri" pitchFamily="34" charset="0"/>
              </a:rPr>
              <a:t>]</a:t>
            </a:r>
            <a:endParaRPr lang="tr-TR" dirty="0">
              <a:solidFill>
                <a:srgbClr val="00B0F0"/>
              </a:solidFill>
              <a:latin typeface="Calibri" pitchFamily="34" charset="0"/>
            </a:endParaRPr>
          </a:p>
        </p:txBody>
      </p:sp>
      <p:sp>
        <p:nvSpPr>
          <p:cNvPr id="9" name="8 Altbilgi Yer Tutucusu"/>
          <p:cNvSpPr>
            <a:spLocks noGrp="1"/>
          </p:cNvSpPr>
          <p:nvPr>
            <p:ph type="ftr" sz="quarter" idx="11"/>
          </p:nvPr>
        </p:nvSpPr>
        <p:spPr/>
        <p:txBody>
          <a:bodyPr/>
          <a:lstStyle/>
          <a:p>
            <a:pPr>
              <a:defRPr/>
            </a:pPr>
            <a:r>
              <a:rPr lang="tr-TR" smtClean="0"/>
              <a:t>BÜYÜK RESİM</a:t>
            </a:r>
            <a:endParaRPr lang="tr-TR" dirty="0"/>
          </a:p>
        </p:txBody>
      </p:sp>
      <p:pic>
        <p:nvPicPr>
          <p:cNvPr id="10" name="Picture 6" descr="E:\POZİTİF OUTDOOR\SPEED CITY\repair-man.jpg"/>
          <p:cNvPicPr>
            <a:picLocks noChangeAspect="1" noChangeArrowheads="1"/>
          </p:cNvPicPr>
          <p:nvPr/>
        </p:nvPicPr>
        <p:blipFill>
          <a:blip r:embed="rId3" cstate="print"/>
          <a:srcRect/>
          <a:stretch>
            <a:fillRect/>
          </a:stretch>
        </p:blipFill>
        <p:spPr bwMode="auto">
          <a:xfrm>
            <a:off x="5357818" y="1214422"/>
            <a:ext cx="1453066" cy="2538416"/>
          </a:xfrm>
          <a:prstGeom prst="rect">
            <a:avLst/>
          </a:prstGeom>
          <a:ln>
            <a:noFill/>
          </a:ln>
          <a:effectLst>
            <a:softEdge rad="112500"/>
          </a:effectLst>
        </p:spPr>
      </p:pic>
      <p:pic>
        <p:nvPicPr>
          <p:cNvPr id="12" name="Picture 5" descr="E:\POZİTİF OUTDOOR\SPEED CITY\pc-repairer.jpg"/>
          <p:cNvPicPr>
            <a:picLocks noChangeAspect="1" noChangeArrowheads="1"/>
          </p:cNvPicPr>
          <p:nvPr/>
        </p:nvPicPr>
        <p:blipFill>
          <a:blip r:embed="rId4" cstate="print"/>
          <a:srcRect/>
          <a:stretch>
            <a:fillRect/>
          </a:stretch>
        </p:blipFill>
        <p:spPr bwMode="auto">
          <a:xfrm>
            <a:off x="7143768" y="1142984"/>
            <a:ext cx="1793879" cy="2092082"/>
          </a:xfrm>
          <a:prstGeom prst="rect">
            <a:avLst/>
          </a:prstGeom>
          <a:ln>
            <a:noFill/>
          </a:ln>
          <a:effectLst>
            <a:softEdge rad="112500"/>
          </a:effectLst>
        </p:spPr>
      </p:pic>
      <p:pic>
        <p:nvPicPr>
          <p:cNvPr id="11" name="Picture 2" descr="http://www.sportscorpelite.com/uploaded/team_building_hands.jpg"/>
          <p:cNvPicPr>
            <a:picLocks noChangeAspect="1" noChangeArrowheads="1"/>
          </p:cNvPicPr>
          <p:nvPr/>
        </p:nvPicPr>
        <p:blipFill>
          <a:blip r:embed="rId5" cstate="print"/>
          <a:srcRect/>
          <a:stretch>
            <a:fillRect/>
          </a:stretch>
        </p:blipFill>
        <p:spPr bwMode="auto">
          <a:xfrm>
            <a:off x="6357950" y="2928934"/>
            <a:ext cx="2334281" cy="2808918"/>
          </a:xfrm>
          <a:prstGeom prst="rect">
            <a:avLst/>
          </a:prstGeom>
          <a:ln>
            <a:noFill/>
          </a:ln>
          <a:effectLst>
            <a:softEdge rad="112500"/>
          </a:effectLst>
        </p:spPr>
      </p:pic>
      <p:graphicFrame>
        <p:nvGraphicFramePr>
          <p:cNvPr id="16" name="15 Tablo"/>
          <p:cNvGraphicFramePr>
            <a:graphicFrameLocks noGrp="1"/>
          </p:cNvGraphicFramePr>
          <p:nvPr/>
        </p:nvGraphicFramePr>
        <p:xfrm>
          <a:off x="107504" y="692696"/>
          <a:ext cx="5159896" cy="4130039"/>
        </p:xfrm>
        <a:graphic>
          <a:graphicData uri="http://schemas.openxmlformats.org/drawingml/2006/table">
            <a:tbl>
              <a:tblPr firstRow="1" bandRow="1">
                <a:tableStyleId>{7DF18680-E054-41AD-8BC1-D1AEF772440D}</a:tableStyleId>
              </a:tblPr>
              <a:tblGrid>
                <a:gridCol w="5159896"/>
              </a:tblGrid>
              <a:tr h="370840">
                <a:tc>
                  <a:txBody>
                    <a:bodyPr/>
                    <a:lstStyle/>
                    <a:p>
                      <a:r>
                        <a:rPr lang="tr-TR" dirty="0" smtClean="0"/>
                        <a:t>Operasyon Ekibinin Görevleri</a:t>
                      </a:r>
                      <a:endParaRPr lang="tr-TR" dirty="0"/>
                    </a:p>
                  </a:txBody>
                  <a:tcPr>
                    <a:solidFill>
                      <a:srgbClr val="00B0F0"/>
                    </a:solidFill>
                  </a:tcPr>
                </a:tc>
              </a:tr>
              <a:tr h="370840">
                <a:tc>
                  <a:txBody>
                    <a:bodyPr/>
                    <a:lstStyle/>
                    <a:p>
                      <a:pPr marL="176213" indent="-176213">
                        <a:buClr>
                          <a:srgbClr val="00B0F0"/>
                        </a:buClr>
                        <a:buFont typeface="Wingdings" pitchFamily="2" charset="2"/>
                        <a:buChar char="§"/>
                      </a:pPr>
                      <a:r>
                        <a:rPr lang="tr-TR" dirty="0" smtClean="0"/>
                        <a:t>Takımların ve zaman akışının kontrolü,</a:t>
                      </a:r>
                    </a:p>
                    <a:p>
                      <a:pPr marL="176213" indent="-176213">
                        <a:buClr>
                          <a:srgbClr val="00B0F0"/>
                        </a:buClr>
                        <a:buFont typeface="Wingdings" pitchFamily="2" charset="2"/>
                        <a:buChar char="§"/>
                      </a:pPr>
                      <a:r>
                        <a:rPr lang="tr-TR" dirty="0" smtClean="0"/>
                        <a:t>Operasyonun düzgün akışının</a:t>
                      </a:r>
                      <a:r>
                        <a:rPr lang="tr-TR" baseline="0" dirty="0" smtClean="0"/>
                        <a:t> sağlanması</a:t>
                      </a:r>
                      <a:endParaRPr lang="tr-TR" dirty="0" smtClean="0"/>
                    </a:p>
                    <a:p>
                      <a:pPr marL="176213" indent="-176213">
                        <a:buClr>
                          <a:srgbClr val="00B0F0"/>
                        </a:buClr>
                        <a:buFont typeface="Wingdings" pitchFamily="2" charset="2"/>
                        <a:buChar char="§"/>
                      </a:pPr>
                      <a:r>
                        <a:rPr lang="tr-TR" dirty="0" smtClean="0"/>
                        <a:t>Kurulumların eksiksiz yapılmasının sağlanması,</a:t>
                      </a:r>
                      <a:endParaRPr lang="tr-TR" dirty="0" smtClean="0">
                        <a:cs typeface="Arial"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chemeClr val="bg1"/>
                          </a:solidFill>
                        </a:rPr>
                        <a:t>Teknik Ekibin</a:t>
                      </a:r>
                      <a:r>
                        <a:rPr lang="tr-TR" b="1" baseline="0" dirty="0" smtClean="0">
                          <a:solidFill>
                            <a:schemeClr val="bg1"/>
                          </a:solidFill>
                        </a:rPr>
                        <a:t> Görevleri</a:t>
                      </a:r>
                      <a:endParaRPr lang="tr-TR" b="1" dirty="0">
                        <a:solidFill>
                          <a:schemeClr val="bg1"/>
                        </a:solidFill>
                      </a:endParaRPr>
                    </a:p>
                  </a:txBody>
                  <a:tcPr>
                    <a:solidFill>
                      <a:srgbClr val="00B0F0"/>
                    </a:solidFill>
                  </a:tcPr>
                </a:tc>
              </a:tr>
              <a:tr h="370840">
                <a:tc>
                  <a:txBody>
                    <a:bodyPr/>
                    <a:lstStyle/>
                    <a:p>
                      <a:pPr>
                        <a:buClr>
                          <a:srgbClr val="00B0F0"/>
                        </a:buClr>
                        <a:buFont typeface="Wingdings" pitchFamily="2" charset="2"/>
                        <a:buChar char="§"/>
                      </a:pPr>
                      <a:r>
                        <a:rPr lang="tr-TR" dirty="0" smtClean="0"/>
                        <a:t>Alan kurulumlarını gerçekleştirilmesi,</a:t>
                      </a:r>
                    </a:p>
                    <a:p>
                      <a:pPr>
                        <a:buClr>
                          <a:srgbClr val="00B0F0"/>
                        </a:buClr>
                        <a:buFont typeface="Wingdings" pitchFamily="2" charset="2"/>
                        <a:buChar char="§"/>
                      </a:pPr>
                      <a:r>
                        <a:rPr lang="tr-TR" dirty="0" smtClean="0"/>
                        <a:t>Teknik malzemenin kullanımı</a:t>
                      </a:r>
                      <a:r>
                        <a:rPr lang="tr-TR" baseline="0" dirty="0" smtClean="0"/>
                        <a:t>,</a:t>
                      </a:r>
                    </a:p>
                    <a:p>
                      <a:pPr>
                        <a:buClr>
                          <a:srgbClr val="00B0F0"/>
                        </a:buClr>
                        <a:buFont typeface="Wingdings" pitchFamily="2" charset="2"/>
                        <a:buChar char="§"/>
                      </a:pPr>
                      <a:r>
                        <a:rPr lang="tr-TR" baseline="0" dirty="0" smtClean="0">
                          <a:cs typeface="Arial" charset="0"/>
                        </a:rPr>
                        <a:t>Katılımcılara teknik konularda destek olunması,</a:t>
                      </a:r>
                      <a:endParaRPr lang="tr-TR" dirty="0" smtClean="0">
                        <a:cs typeface="Arial"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baseline="0" dirty="0" smtClean="0">
                          <a:solidFill>
                            <a:schemeClr val="bg1"/>
                          </a:solidFill>
                        </a:rPr>
                        <a:t>Aktivite Sorumlularının (Hakemlerin) Görevleri</a:t>
                      </a:r>
                      <a:endParaRPr lang="tr-TR" b="1" dirty="0">
                        <a:solidFill>
                          <a:schemeClr val="bg1"/>
                        </a:solidFill>
                      </a:endParaRPr>
                    </a:p>
                  </a:txBody>
                  <a:tcPr>
                    <a:solidFill>
                      <a:srgbClr val="00B0F0"/>
                    </a:solidFill>
                  </a:tcPr>
                </a:tc>
              </a:tr>
              <a:tr h="370840">
                <a:tc>
                  <a:txBody>
                    <a:bodyPr/>
                    <a:lstStyle/>
                    <a:p>
                      <a:pPr>
                        <a:buClr>
                          <a:srgbClr val="00B0F0"/>
                        </a:buClr>
                        <a:buFont typeface="Wingdings" pitchFamily="2" charset="2"/>
                        <a:buChar char="§"/>
                      </a:pPr>
                      <a:r>
                        <a:rPr lang="tr-TR" dirty="0" smtClean="0"/>
                        <a:t>Takımların yönlendirilmesi,</a:t>
                      </a:r>
                    </a:p>
                    <a:p>
                      <a:pPr>
                        <a:buClr>
                          <a:srgbClr val="00B0F0"/>
                        </a:buClr>
                        <a:buFont typeface="Wingdings" pitchFamily="2" charset="2"/>
                        <a:buChar char="§"/>
                      </a:pPr>
                      <a:r>
                        <a:rPr lang="tr-TR" dirty="0" smtClean="0"/>
                        <a:t>Takım motivasyonunun yüksek kalmasını sağlamak,</a:t>
                      </a:r>
                    </a:p>
                    <a:p>
                      <a:pPr>
                        <a:buClr>
                          <a:srgbClr val="00B0F0"/>
                        </a:buClr>
                        <a:buFont typeface="Wingdings" pitchFamily="2" charset="2"/>
                        <a:buChar char="§"/>
                      </a:pPr>
                      <a:r>
                        <a:rPr lang="tr-TR" dirty="0" smtClean="0"/>
                        <a:t>Projeye paralel gidilmesinin sağlanması,</a:t>
                      </a:r>
                    </a:p>
                    <a:p>
                      <a:pPr>
                        <a:buClr>
                          <a:srgbClr val="00B0F0"/>
                        </a:buClr>
                        <a:buFont typeface="Wingdings" pitchFamily="2" charset="2"/>
                        <a:buChar char="§"/>
                      </a:pPr>
                      <a:r>
                        <a:rPr lang="tr-TR" dirty="0" smtClean="0"/>
                        <a:t>Takım performanslarının değerlendirilmesi,</a:t>
                      </a:r>
                      <a:endParaRPr lang="tr-TR" dirty="0" smtClean="0">
                        <a:cs typeface="Arial" charset="0"/>
                      </a:endParaRPr>
                    </a:p>
                  </a:txBody>
                  <a:tcPr/>
                </a:tc>
              </a:tr>
            </a:tbl>
          </a:graphicData>
        </a:graphic>
      </p:graphicFrame>
      <p:pic>
        <p:nvPicPr>
          <p:cNvPr id="13"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a:spLocks noChangeArrowheads="1"/>
          </p:cNvSpPr>
          <p:nvPr/>
        </p:nvSpPr>
        <p:spPr bwMode="auto">
          <a:xfrm>
            <a:off x="0" y="0"/>
            <a:ext cx="1859805"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UYGULAMA</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sp>
        <p:nvSpPr>
          <p:cNvPr id="9" name="8 Altbilgi Yer Tutucusu"/>
          <p:cNvSpPr>
            <a:spLocks noGrp="1"/>
          </p:cNvSpPr>
          <p:nvPr>
            <p:ph type="ftr" sz="quarter" idx="11"/>
          </p:nvPr>
        </p:nvSpPr>
        <p:spPr/>
        <p:txBody>
          <a:bodyPr/>
          <a:lstStyle/>
          <a:p>
            <a:pPr>
              <a:defRPr/>
            </a:pPr>
            <a:r>
              <a:rPr lang="tr-TR" smtClean="0"/>
              <a:t>BÜYÜK RESİM</a:t>
            </a:r>
            <a:endParaRPr lang="tr-TR"/>
          </a:p>
        </p:txBody>
      </p:sp>
      <p:pic>
        <p:nvPicPr>
          <p:cNvPr id="6"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graphicFrame>
        <p:nvGraphicFramePr>
          <p:cNvPr id="7" name="6 Tablo"/>
          <p:cNvGraphicFramePr>
            <a:graphicFrameLocks noGrp="1"/>
          </p:cNvGraphicFramePr>
          <p:nvPr>
            <p:extLst>
              <p:ext uri="{D42A27DB-BD31-4B8C-83A1-F6EECF244321}">
                <p14:modId xmlns:p14="http://schemas.microsoft.com/office/powerpoint/2010/main" val="4290530455"/>
              </p:ext>
            </p:extLst>
          </p:nvPr>
        </p:nvGraphicFramePr>
        <p:xfrm>
          <a:off x="287524" y="1196752"/>
          <a:ext cx="8568952" cy="3114040"/>
        </p:xfrm>
        <a:graphic>
          <a:graphicData uri="http://schemas.openxmlformats.org/drawingml/2006/table">
            <a:tbl>
              <a:tblPr firstRow="1" bandRow="1">
                <a:tableStyleId>{7DF18680-E054-41AD-8BC1-D1AEF772440D}</a:tableStyleId>
              </a:tblPr>
              <a:tblGrid>
                <a:gridCol w="8568952"/>
              </a:tblGrid>
              <a:tr h="370840">
                <a:tc>
                  <a:txBody>
                    <a:bodyPr/>
                    <a:lstStyle/>
                    <a:p>
                      <a:r>
                        <a:rPr lang="tr-TR" dirty="0" smtClean="0"/>
                        <a:t>Uygulama</a:t>
                      </a:r>
                      <a:endParaRPr lang="tr-TR" dirty="0"/>
                    </a:p>
                  </a:txBody>
                  <a:tcPr>
                    <a:solidFill>
                      <a:srgbClr val="00B0F0"/>
                    </a:solidFill>
                  </a:tcPr>
                </a:tc>
              </a:tr>
              <a:tr h="370840">
                <a:tc>
                  <a:txBody>
                    <a:bodyPr/>
                    <a:lstStyle/>
                    <a:p>
                      <a:pPr lvl="0">
                        <a:lnSpc>
                          <a:spcPct val="150000"/>
                        </a:lnSpc>
                        <a:buClr>
                          <a:srgbClr val="00B0F0"/>
                        </a:buClr>
                        <a:buFont typeface="Wingdings" pitchFamily="2" charset="2"/>
                        <a:buChar char="§"/>
                        <a:tabLst>
                          <a:tab pos="228600" algn="l"/>
                        </a:tabLst>
                      </a:pPr>
                      <a:r>
                        <a:rPr lang="tr-TR" sz="1800" dirty="0" smtClean="0">
                          <a:latin typeface="Arial" pitchFamily="34" charset="0"/>
                          <a:ea typeface="Times New Roman" pitchFamily="18" charset="0"/>
                          <a:cs typeface="Arial" pitchFamily="34" charset="0"/>
                        </a:rPr>
                        <a:t>Bu teklif, </a:t>
                      </a:r>
                      <a:r>
                        <a:rPr lang="tr-TR" sz="1800" b="1" dirty="0" smtClean="0">
                          <a:solidFill>
                            <a:schemeClr val="tx1"/>
                          </a:solidFill>
                          <a:latin typeface="Arial" pitchFamily="34" charset="0"/>
                          <a:ea typeface="Times New Roman" pitchFamily="18" charset="0"/>
                          <a:cs typeface="Arial" pitchFamily="34" charset="0"/>
                        </a:rPr>
                        <a:t>80cm*100cm</a:t>
                      </a:r>
                      <a:r>
                        <a:rPr kumimoji="0" lang="tr-T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ölçülerinde </a:t>
                      </a:r>
                      <a:r>
                        <a:rPr kumimoji="0" lang="tr-TR"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a:t>
                      </a:r>
                      <a:r>
                        <a:rPr kumimoji="0" lang="tr-T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adet tuvalden , </a:t>
                      </a:r>
                      <a:r>
                        <a:rPr lang="tr-TR" sz="1800" b="1" dirty="0" smtClean="0">
                          <a:solidFill>
                            <a:schemeClr val="tx1"/>
                          </a:solidFill>
                          <a:latin typeface="Arial" pitchFamily="34" charset="0"/>
                          <a:ea typeface="Times New Roman" pitchFamily="18" charset="0"/>
                          <a:cs typeface="Arial" pitchFamily="34" charset="0"/>
                        </a:rPr>
                        <a:t>16</a:t>
                      </a:r>
                      <a:r>
                        <a:rPr kumimoji="0" lang="tr-TR"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 cm</a:t>
                      </a:r>
                      <a:r>
                        <a:rPr lang="tr-TR" sz="1800" dirty="0" smtClean="0">
                          <a:solidFill>
                            <a:schemeClr val="tx1"/>
                          </a:solidFill>
                          <a:latin typeface="Arial" pitchFamily="34" charset="0"/>
                          <a:ea typeface="Times New Roman" pitchFamily="18" charset="0"/>
                          <a:cs typeface="Arial" pitchFamily="34" charset="0"/>
                        </a:rPr>
                        <a:t>*</a:t>
                      </a:r>
                      <a:r>
                        <a:rPr lang="tr-TR" sz="1800" b="1" dirty="0" smtClean="0">
                          <a:solidFill>
                            <a:schemeClr val="tx1"/>
                          </a:solidFill>
                          <a:latin typeface="Arial" pitchFamily="34" charset="0"/>
                          <a:ea typeface="Times New Roman" pitchFamily="18" charset="0"/>
                          <a:cs typeface="Arial" pitchFamily="34" charset="0"/>
                        </a:rPr>
                        <a:t>200</a:t>
                      </a:r>
                      <a:r>
                        <a:rPr kumimoji="0" lang="tr-TR" sz="1800" b="0" i="0" u="none" strike="noStrike" cap="none" normalizeH="0" dirty="0" smtClean="0">
                          <a:ln>
                            <a:noFill/>
                          </a:ln>
                          <a:solidFill>
                            <a:schemeClr val="tx1"/>
                          </a:solidFill>
                          <a:effectLst/>
                          <a:latin typeface="Arial" pitchFamily="34" charset="0"/>
                          <a:ea typeface="Times New Roman" pitchFamily="18" charset="0"/>
                          <a:cs typeface="Arial" pitchFamily="34" charset="0"/>
                        </a:rPr>
                        <a:t> cm boyutlarında, </a:t>
                      </a:r>
                      <a:r>
                        <a:rPr kumimoji="0" lang="tr-T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toplam </a:t>
                      </a:r>
                      <a:r>
                        <a:rPr lang="tr-TR" sz="1800" b="1" dirty="0" smtClean="0">
                          <a:solidFill>
                            <a:schemeClr val="tx1"/>
                          </a:solidFill>
                          <a:latin typeface="Arial" pitchFamily="34" charset="0"/>
                          <a:ea typeface="Times New Roman" pitchFamily="18" charset="0"/>
                          <a:cs typeface="Arial" pitchFamily="34" charset="0"/>
                        </a:rPr>
                        <a:t>3,2</a:t>
                      </a:r>
                      <a:r>
                        <a:rPr kumimoji="0" lang="tr-T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metrekarelik </a:t>
                      </a:r>
                      <a:r>
                        <a:rPr kumimoji="0" lang="tr-T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resimler </a:t>
                      </a:r>
                      <a:r>
                        <a:rPr kumimoji="0" lang="tr-T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için hazırlanmıştır.</a:t>
                      </a:r>
                    </a:p>
                  </a:txBody>
                  <a:tcPr/>
                </a:tc>
              </a:tr>
              <a:tr h="370840">
                <a:tc>
                  <a:txBody>
                    <a:bodyPr/>
                    <a:lstStyle/>
                    <a:p>
                      <a:pPr marL="0" marR="0" indent="0" algn="l" defTabSz="914400" rtl="0" eaLnBrk="1" fontAlgn="auto" latinLnBrk="0" hangingPunct="1">
                        <a:lnSpc>
                          <a:spcPct val="150000"/>
                        </a:lnSpc>
                        <a:spcBef>
                          <a:spcPts val="0"/>
                        </a:spcBef>
                        <a:spcAft>
                          <a:spcPts val="0"/>
                        </a:spcAft>
                        <a:buClr>
                          <a:srgbClr val="00B0F0"/>
                        </a:buClr>
                        <a:buSzTx/>
                        <a:buFont typeface="Wingdings" pitchFamily="2" charset="2"/>
                        <a:buChar char="§"/>
                        <a:tabLst/>
                        <a:defRPr/>
                      </a:pPr>
                      <a:r>
                        <a:rPr lang="tr-TR" sz="1800" dirty="0" smtClean="0">
                          <a:latin typeface="Arial" pitchFamily="34" charset="0"/>
                          <a:ea typeface="Times New Roman" pitchFamily="18" charset="0"/>
                          <a:cs typeface="Arial" pitchFamily="34" charset="0"/>
                        </a:rPr>
                        <a:t>Aktivitede seçilecek olan resim ya da resimlere  bağlı olmak üzere resim ebatları değişebilir ve buna göre yeniden gruplandırma yapılabilir. </a:t>
                      </a:r>
                      <a:endParaRPr lang="tr-TR" dirty="0"/>
                    </a:p>
                  </a:txBody>
                  <a:tcPr/>
                </a:tc>
              </a:tr>
              <a:tr h="370840">
                <a:tc>
                  <a:txBody>
                    <a:bodyPr/>
                    <a:lstStyle/>
                    <a:p>
                      <a:pPr marL="0" marR="0" lvl="0" indent="0" algn="l" defTabSz="914400" rtl="0" eaLnBrk="0" fontAlgn="base" latinLnBrk="0" hangingPunct="0">
                        <a:lnSpc>
                          <a:spcPct val="150000"/>
                        </a:lnSpc>
                        <a:spcBef>
                          <a:spcPct val="0"/>
                        </a:spcBef>
                        <a:spcAft>
                          <a:spcPct val="0"/>
                        </a:spcAft>
                        <a:buClr>
                          <a:srgbClr val="00B0F0"/>
                        </a:buClr>
                        <a:buSzTx/>
                        <a:buFont typeface="Wingdings" pitchFamily="2" charset="2"/>
                        <a:buChar char="§"/>
                        <a:tabLst>
                          <a:tab pos="228600" algn="l"/>
                        </a:tabLst>
                      </a:pPr>
                      <a:r>
                        <a:rPr kumimoji="0" lang="tr-T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Gruplara ayırma işlemi kurum tarafından yapılabileceği gibi, isim listesinin önceden gönderilmesi durumunda bizim </a:t>
                      </a:r>
                      <a:r>
                        <a:rPr kumimoji="0" lang="tr-TR" sz="1800" b="1"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 </a:t>
                      </a:r>
                      <a:r>
                        <a:rPr kumimoji="0" lang="tr-T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tarafımızdan da yapılabilir.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txBody>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a:spLocks noChangeArrowheads="1"/>
          </p:cNvSpPr>
          <p:nvPr/>
        </p:nvSpPr>
        <p:spPr bwMode="auto">
          <a:xfrm>
            <a:off x="0" y="0"/>
            <a:ext cx="2448106"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GRUPLANDIRMA</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sp>
        <p:nvSpPr>
          <p:cNvPr id="9" name="8 Altbilgi Yer Tutucusu"/>
          <p:cNvSpPr>
            <a:spLocks noGrp="1"/>
          </p:cNvSpPr>
          <p:nvPr>
            <p:ph type="ftr" sz="quarter" idx="11"/>
          </p:nvPr>
        </p:nvSpPr>
        <p:spPr/>
        <p:txBody>
          <a:bodyPr/>
          <a:lstStyle/>
          <a:p>
            <a:pPr>
              <a:defRPr/>
            </a:pPr>
            <a:r>
              <a:rPr lang="tr-TR" dirty="0" smtClean="0"/>
              <a:t>BÜYÜK RESİM</a:t>
            </a:r>
            <a:endParaRPr lang="tr-TR"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graphicFrame>
        <p:nvGraphicFramePr>
          <p:cNvPr id="10" name="9 Tablo"/>
          <p:cNvGraphicFramePr>
            <a:graphicFrameLocks noGrp="1"/>
          </p:cNvGraphicFramePr>
          <p:nvPr/>
        </p:nvGraphicFramePr>
        <p:xfrm>
          <a:off x="1668526" y="1772816"/>
          <a:ext cx="5806948" cy="2357120"/>
        </p:xfrm>
        <a:graphic>
          <a:graphicData uri="http://schemas.openxmlformats.org/drawingml/2006/table">
            <a:tbl>
              <a:tblPr firstRow="1" bandRow="1">
                <a:tableStyleId>{7DF18680-E054-41AD-8BC1-D1AEF772440D}</a:tableStyleId>
              </a:tblPr>
              <a:tblGrid>
                <a:gridCol w="1522472"/>
                <a:gridCol w="1071119"/>
                <a:gridCol w="1071119"/>
                <a:gridCol w="1071119"/>
                <a:gridCol w="1071119"/>
              </a:tblGrid>
              <a:tr h="370840">
                <a:tc gridSpan="5">
                  <a:txBody>
                    <a:bodyPr/>
                    <a:lstStyle/>
                    <a:p>
                      <a:pPr algn="ctr"/>
                      <a:r>
                        <a:rPr lang="tr-TR" sz="1800" dirty="0" smtClean="0"/>
                        <a:t>1 TABLO İÇİN GRUPLANDIRMA</a:t>
                      </a:r>
                      <a:r>
                        <a:rPr lang="tr-TR" sz="1800" baseline="0" dirty="0" smtClean="0"/>
                        <a:t> VE ÖRNEK TAKIM DAĞILIMI </a:t>
                      </a:r>
                      <a:endParaRPr lang="tr-TR" sz="1800" dirty="0"/>
                    </a:p>
                  </a:txBody>
                  <a:tcPr>
                    <a:solidFill>
                      <a:srgbClr val="00B0F0"/>
                    </a:solidFill>
                  </a:tcPr>
                </a:tc>
                <a:tc hMerge="1">
                  <a:txBody>
                    <a:bodyPr/>
                    <a:lstStyle/>
                    <a:p>
                      <a:pPr algn="ctr"/>
                      <a:endParaRPr lang="tr-TR" sz="1800" dirty="0"/>
                    </a:p>
                  </a:txBody>
                  <a:tcPr>
                    <a:solidFill>
                      <a:srgbClr val="00B0F0"/>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370840">
                <a:tc>
                  <a:txBody>
                    <a:bodyPr/>
                    <a:lstStyle/>
                    <a:p>
                      <a:pPr algn="ctr"/>
                      <a:r>
                        <a:rPr lang="tr-TR" sz="1800" b="1" dirty="0" smtClean="0"/>
                        <a:t>TABLOLAR</a:t>
                      </a:r>
                      <a:endParaRPr lang="tr-TR" sz="1800" b="1" dirty="0"/>
                    </a:p>
                  </a:txBody>
                  <a:tcPr anchor="ctr"/>
                </a:tc>
                <a:tc gridSpan="4">
                  <a:txBody>
                    <a:bodyPr/>
                    <a:lstStyle/>
                    <a:p>
                      <a:pPr algn="ctr"/>
                      <a:r>
                        <a:rPr lang="tr-TR" sz="1800" b="1" dirty="0" smtClean="0"/>
                        <a:t>TABLO1 </a:t>
                      </a:r>
                      <a:endParaRPr lang="tr-TR" sz="1800" b="1" dirty="0"/>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70840">
                <a:tc>
                  <a:txBody>
                    <a:bodyPr/>
                    <a:lstStyle/>
                    <a:p>
                      <a:pPr algn="ctr"/>
                      <a:r>
                        <a:rPr lang="tr-TR" sz="1800" b="1" dirty="0" smtClean="0"/>
                        <a:t>GRUPLAR</a:t>
                      </a:r>
                      <a:endParaRPr lang="tr-TR" sz="1800" b="1" dirty="0"/>
                    </a:p>
                  </a:txBody>
                  <a:tcPr anchor="ctr"/>
                </a:tc>
                <a:tc gridSpan="4">
                  <a:txBody>
                    <a:bodyPr/>
                    <a:lstStyle/>
                    <a:p>
                      <a:pPr algn="ctr"/>
                      <a:r>
                        <a:rPr lang="tr-TR" sz="1800" b="1" dirty="0" smtClean="0"/>
                        <a:t>GRUP A</a:t>
                      </a:r>
                      <a:endParaRPr lang="tr-TR" sz="1800" b="1" dirty="0"/>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70840">
                <a:tc>
                  <a:txBody>
                    <a:bodyPr/>
                    <a:lstStyle/>
                    <a:p>
                      <a:pPr algn="ctr"/>
                      <a:r>
                        <a:rPr lang="tr-TR" sz="1800" b="1" dirty="0" smtClean="0"/>
                        <a:t>TAKIMLAR</a:t>
                      </a:r>
                      <a:endParaRPr lang="tr-TR" sz="1800" b="1" dirty="0"/>
                    </a:p>
                  </a:txBody>
                  <a:tcPr anchor="ctr"/>
                </a:tc>
                <a:tc>
                  <a:txBody>
                    <a:bodyPr/>
                    <a:lstStyle/>
                    <a:p>
                      <a:pPr algn="ctr"/>
                      <a:r>
                        <a:rPr lang="tr-TR" sz="1800" b="1" dirty="0" smtClean="0"/>
                        <a:t>A1</a:t>
                      </a:r>
                      <a:endParaRPr lang="tr-TR" sz="1800" b="1" dirty="0"/>
                    </a:p>
                  </a:txBody>
                  <a:tcPr/>
                </a:tc>
                <a:tc>
                  <a:txBody>
                    <a:bodyPr/>
                    <a:lstStyle/>
                    <a:p>
                      <a:pPr algn="ctr"/>
                      <a:r>
                        <a:rPr lang="tr-TR" sz="1800" b="1" dirty="0" smtClean="0"/>
                        <a:t>A2</a:t>
                      </a:r>
                      <a:endParaRPr lang="tr-TR" sz="1800" b="1" dirty="0"/>
                    </a:p>
                  </a:txBody>
                  <a:tcPr/>
                </a:tc>
                <a:tc>
                  <a:txBody>
                    <a:bodyPr/>
                    <a:lstStyle/>
                    <a:p>
                      <a:pPr algn="ctr"/>
                      <a:r>
                        <a:rPr lang="tr-TR" sz="1800" b="1" dirty="0" smtClean="0"/>
                        <a:t>A3</a:t>
                      </a:r>
                      <a:endParaRPr lang="tr-TR" sz="1800" b="1" dirty="0"/>
                    </a:p>
                  </a:txBody>
                  <a:tcPr/>
                </a:tc>
                <a:tc>
                  <a:txBody>
                    <a:bodyPr/>
                    <a:lstStyle/>
                    <a:p>
                      <a:pPr algn="ctr"/>
                      <a:r>
                        <a:rPr lang="tr-TR" sz="1800" b="1" dirty="0" smtClean="0"/>
                        <a:t>A4</a:t>
                      </a:r>
                      <a:endParaRPr lang="tr-TR" sz="1800" b="1" dirty="0"/>
                    </a:p>
                  </a:txBody>
                  <a:tcPr/>
                </a:tc>
              </a:tr>
              <a:tr h="370840">
                <a:tc>
                  <a:txBody>
                    <a:bodyPr/>
                    <a:lstStyle/>
                    <a:p>
                      <a:pPr algn="ctr"/>
                      <a:r>
                        <a:rPr lang="tr-TR" sz="1800" b="1" dirty="0" smtClean="0"/>
                        <a:t>KİŞİ SAYISI</a:t>
                      </a:r>
                      <a:endParaRPr lang="tr-TR" sz="1800" b="1" dirty="0"/>
                    </a:p>
                  </a:txBody>
                  <a:tcPr anchor="ctr"/>
                </a:tc>
                <a:tc>
                  <a:txBody>
                    <a:bodyPr/>
                    <a:lstStyle/>
                    <a:p>
                      <a:pPr algn="ctr"/>
                      <a:r>
                        <a:rPr lang="tr-TR" sz="1800" b="1" dirty="0" smtClean="0"/>
                        <a:t>5</a:t>
                      </a:r>
                      <a:endParaRPr lang="tr-TR" sz="1800" b="1" dirty="0"/>
                    </a:p>
                  </a:txBody>
                  <a:tcPr/>
                </a:tc>
                <a:tc>
                  <a:txBody>
                    <a:bodyPr/>
                    <a:lstStyle/>
                    <a:p>
                      <a:pPr algn="ctr"/>
                      <a:r>
                        <a:rPr lang="tr-TR" sz="1800" b="1" dirty="0" smtClean="0"/>
                        <a:t>5</a:t>
                      </a:r>
                      <a:endParaRPr lang="tr-TR" sz="1800" b="1" dirty="0"/>
                    </a:p>
                  </a:txBody>
                  <a:tcPr/>
                </a:tc>
                <a:tc>
                  <a:txBody>
                    <a:bodyPr/>
                    <a:lstStyle/>
                    <a:p>
                      <a:pPr algn="ctr"/>
                      <a:r>
                        <a:rPr lang="tr-TR" sz="1800" b="1" dirty="0" smtClean="0"/>
                        <a:t>5</a:t>
                      </a:r>
                      <a:endParaRPr lang="tr-TR" sz="1800" b="1" dirty="0"/>
                    </a:p>
                  </a:txBody>
                  <a:tcPr/>
                </a:tc>
                <a:tc>
                  <a:txBody>
                    <a:bodyPr/>
                    <a:lstStyle/>
                    <a:p>
                      <a:pPr algn="ctr"/>
                      <a:r>
                        <a:rPr lang="tr-TR" sz="1800" b="1" dirty="0" smtClean="0"/>
                        <a:t>5</a:t>
                      </a:r>
                      <a:endParaRPr lang="tr-TR" sz="1800" b="1" dirty="0"/>
                    </a:p>
                  </a:txBody>
                  <a:tcPr/>
                </a:tc>
              </a:tr>
              <a:tr h="370840">
                <a:tc>
                  <a:txBody>
                    <a:bodyPr/>
                    <a:lstStyle/>
                    <a:p>
                      <a:pPr algn="ctr"/>
                      <a:r>
                        <a:rPr lang="tr-TR" sz="1800" b="1" dirty="0" smtClean="0"/>
                        <a:t>TOPLAM</a:t>
                      </a:r>
                      <a:endParaRPr lang="tr-TR" sz="1800" b="1" dirty="0"/>
                    </a:p>
                  </a:txBody>
                  <a:tcPr anchor="ctr"/>
                </a:tc>
                <a:tc gridSpan="4">
                  <a:txBody>
                    <a:bodyPr/>
                    <a:lstStyle/>
                    <a:p>
                      <a:pPr marL="0" marR="0" lvl="0" indent="0" algn="ctr" defTabSz="914400" rtl="0" eaLnBrk="0" fontAlgn="base" latinLnBrk="0" hangingPunct="0">
                        <a:lnSpc>
                          <a:spcPct val="150000"/>
                        </a:lnSpc>
                        <a:spcBef>
                          <a:spcPct val="0"/>
                        </a:spcBef>
                        <a:spcAft>
                          <a:spcPct val="0"/>
                        </a:spcAft>
                        <a:buClr>
                          <a:srgbClr val="00B0F0"/>
                        </a:buClr>
                        <a:buSzTx/>
                        <a:buFont typeface="Wingdings" pitchFamily="2" charset="2"/>
                        <a:buNone/>
                        <a:tabLst>
                          <a:tab pos="228600" algn="l"/>
                        </a:tabLst>
                        <a:defRPr/>
                      </a:pPr>
                      <a:r>
                        <a:rPr lang="tr-TR" sz="1800" b="1" baseline="0" dirty="0" smtClean="0"/>
                        <a:t>20 </a:t>
                      </a:r>
                      <a:r>
                        <a:rPr lang="tr-TR" sz="1800" b="1" dirty="0" smtClean="0"/>
                        <a:t>KİŞİ</a:t>
                      </a:r>
                    </a:p>
                  </a:txBody>
                  <a:tcPr/>
                </a:tc>
                <a:tc hMerge="1">
                  <a:txBody>
                    <a:bodyPr/>
                    <a:lstStyle/>
                    <a:p>
                      <a:pPr marL="0" marR="0" lvl="0" indent="0" algn="l" defTabSz="914400" rtl="0" eaLnBrk="0" fontAlgn="base" latinLnBrk="0" hangingPunct="0">
                        <a:lnSpc>
                          <a:spcPct val="150000"/>
                        </a:lnSpc>
                        <a:spcBef>
                          <a:spcPct val="0"/>
                        </a:spcBef>
                        <a:spcAft>
                          <a:spcPct val="0"/>
                        </a:spcAft>
                        <a:buClr>
                          <a:srgbClr val="00B0F0"/>
                        </a:buClr>
                        <a:buSzTx/>
                        <a:buFont typeface="Wingdings" pitchFamily="2" charset="2"/>
                        <a:buChar char="§"/>
                        <a:tabLst>
                          <a:tab pos="228600" algn="l"/>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txBody>
                  <a:tcPr/>
                </a:tc>
                <a:tc hMerge="1">
                  <a:txBody>
                    <a:bodyPr/>
                    <a:lstStyle/>
                    <a:p>
                      <a:pPr marL="0" marR="0" lvl="0" indent="0" algn="l" defTabSz="914400" rtl="0" eaLnBrk="0" fontAlgn="base" latinLnBrk="0" hangingPunct="0">
                        <a:lnSpc>
                          <a:spcPct val="150000"/>
                        </a:lnSpc>
                        <a:spcBef>
                          <a:spcPct val="0"/>
                        </a:spcBef>
                        <a:spcAft>
                          <a:spcPct val="0"/>
                        </a:spcAft>
                        <a:buClr>
                          <a:srgbClr val="00B0F0"/>
                        </a:buClr>
                        <a:buSzTx/>
                        <a:buFont typeface="Wingdings" pitchFamily="2" charset="2"/>
                        <a:buChar char="§"/>
                        <a:tabLst>
                          <a:tab pos="228600" algn="l"/>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txBody>
                  <a:tcPr/>
                </a:tc>
                <a:tc hMerge="1">
                  <a:txBody>
                    <a:bodyPr/>
                    <a:lstStyle/>
                    <a:p>
                      <a:pPr marL="0" marR="0" lvl="0" indent="0" algn="l" defTabSz="914400" rtl="0" eaLnBrk="0" fontAlgn="base" latinLnBrk="0" hangingPunct="0">
                        <a:lnSpc>
                          <a:spcPct val="150000"/>
                        </a:lnSpc>
                        <a:spcBef>
                          <a:spcPct val="0"/>
                        </a:spcBef>
                        <a:spcAft>
                          <a:spcPct val="0"/>
                        </a:spcAft>
                        <a:buClr>
                          <a:srgbClr val="00B0F0"/>
                        </a:buClr>
                        <a:buSzTx/>
                        <a:buFont typeface="Wingdings" pitchFamily="2" charset="2"/>
                        <a:buChar char="§"/>
                        <a:tabLst>
                          <a:tab pos="228600" algn="l"/>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txBody>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a:spLocks noChangeArrowheads="1"/>
          </p:cNvSpPr>
          <p:nvPr/>
        </p:nvSpPr>
        <p:spPr bwMode="auto">
          <a:xfrm>
            <a:off x="0" y="0"/>
            <a:ext cx="2653290"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ZAMAN TABLOSU</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sp>
        <p:nvSpPr>
          <p:cNvPr id="9" name="8 Altbilgi Yer Tutucusu"/>
          <p:cNvSpPr>
            <a:spLocks noGrp="1"/>
          </p:cNvSpPr>
          <p:nvPr>
            <p:ph type="ftr" sz="quarter" idx="11"/>
          </p:nvPr>
        </p:nvSpPr>
        <p:spPr/>
        <p:txBody>
          <a:bodyPr/>
          <a:lstStyle/>
          <a:p>
            <a:pPr>
              <a:defRPr/>
            </a:pPr>
            <a:r>
              <a:rPr lang="tr-TR" smtClean="0"/>
              <a:t>BÜYÜK RESİM</a:t>
            </a:r>
            <a:endParaRPr lang="tr-TR" dirty="0"/>
          </a:p>
        </p:txBody>
      </p:sp>
      <p:graphicFrame>
        <p:nvGraphicFramePr>
          <p:cNvPr id="10" name="9 Tablo"/>
          <p:cNvGraphicFramePr>
            <a:graphicFrameLocks noGrp="1"/>
          </p:cNvGraphicFramePr>
          <p:nvPr>
            <p:extLst>
              <p:ext uri="{D42A27DB-BD31-4B8C-83A1-F6EECF244321}">
                <p14:modId xmlns:p14="http://schemas.microsoft.com/office/powerpoint/2010/main" val="400511792"/>
              </p:ext>
            </p:extLst>
          </p:nvPr>
        </p:nvGraphicFramePr>
        <p:xfrm>
          <a:off x="2000250" y="1412776"/>
          <a:ext cx="5137785" cy="2497142"/>
        </p:xfrm>
        <a:graphic>
          <a:graphicData uri="http://schemas.openxmlformats.org/drawingml/2006/table">
            <a:tbl>
              <a:tblPr firstRow="1" bandRow="1">
                <a:tableStyleId>{7DF18680-E054-41AD-8BC1-D1AEF772440D}</a:tableStyleId>
              </a:tblPr>
              <a:tblGrid>
                <a:gridCol w="3389630"/>
                <a:gridCol w="1748155"/>
              </a:tblGrid>
              <a:tr h="642942">
                <a:tc>
                  <a:txBody>
                    <a:bodyPr/>
                    <a:lstStyle/>
                    <a:p>
                      <a:pPr algn="ctr"/>
                      <a:r>
                        <a:rPr lang="tr-TR" sz="1800" dirty="0" smtClean="0"/>
                        <a:t>AKTİVİTE BASAMAKLARI</a:t>
                      </a:r>
                      <a:endParaRPr lang="tr-TR" sz="1800" b="0" dirty="0">
                        <a:latin typeface="Arial" pitchFamily="34" charset="0"/>
                        <a:cs typeface="Arial" pitchFamily="34" charset="0"/>
                      </a:endParaRPr>
                    </a:p>
                  </a:txBody>
                  <a:tcPr>
                    <a:solidFill>
                      <a:srgbClr val="00B0F0"/>
                    </a:solidFill>
                  </a:tcPr>
                </a:tc>
                <a:tc>
                  <a:txBody>
                    <a:bodyPr/>
                    <a:lstStyle/>
                    <a:p>
                      <a:pPr algn="ctr"/>
                      <a:r>
                        <a:rPr lang="tr-TR" sz="1800" dirty="0" smtClean="0"/>
                        <a:t>ZAMAN</a:t>
                      </a:r>
                      <a:endParaRPr lang="tr-TR" sz="1800" b="0" dirty="0">
                        <a:latin typeface="Arial" pitchFamily="34" charset="0"/>
                        <a:cs typeface="Arial" pitchFamily="34" charset="0"/>
                      </a:endParaRPr>
                    </a:p>
                  </a:txBody>
                  <a:tcPr>
                    <a:solidFill>
                      <a:srgbClr val="00B0F0"/>
                    </a:solidFill>
                  </a:tcPr>
                </a:tc>
              </a:tr>
              <a:tr h="370840">
                <a:tc>
                  <a:txBody>
                    <a:bodyPr/>
                    <a:lstStyle/>
                    <a:p>
                      <a:r>
                        <a:rPr lang="tr-TR" sz="1800" dirty="0" smtClean="0"/>
                        <a:t>TANIŞMA &amp;INFO</a:t>
                      </a:r>
                      <a:endParaRPr lang="tr-TR" sz="1800" b="0" dirty="0">
                        <a:latin typeface="Arial" pitchFamily="34" charset="0"/>
                        <a:cs typeface="Arial" pitchFamily="34" charset="0"/>
                      </a:endParaRPr>
                    </a:p>
                  </a:txBody>
                  <a:tcPr/>
                </a:tc>
                <a:tc>
                  <a:txBody>
                    <a:bodyPr/>
                    <a:lstStyle/>
                    <a:p>
                      <a:r>
                        <a:rPr lang="tr-TR" sz="1800" dirty="0" smtClean="0"/>
                        <a:t>13:00-13:05</a:t>
                      </a:r>
                      <a:endParaRPr lang="tr-TR" sz="1800" b="0" dirty="0" smtClean="0">
                        <a:latin typeface="Arial" pitchFamily="34" charset="0"/>
                        <a:cs typeface="Arial" pitchFamily="34" charset="0"/>
                      </a:endParaRPr>
                    </a:p>
                  </a:txBody>
                  <a:tcPr/>
                </a:tc>
              </a:tr>
              <a:tr h="370840">
                <a:tc>
                  <a:txBody>
                    <a:bodyPr/>
                    <a:lstStyle/>
                    <a:p>
                      <a:r>
                        <a:rPr lang="tr-TR" sz="1800" dirty="0" smtClean="0"/>
                        <a:t>TAKIMLARA AYRILMA</a:t>
                      </a:r>
                      <a:endParaRPr lang="tr-TR" sz="1800" b="0" dirty="0">
                        <a:latin typeface="Arial" pitchFamily="34" charset="0"/>
                        <a:cs typeface="Arial" pitchFamily="34" charset="0"/>
                      </a:endParaRPr>
                    </a:p>
                  </a:txBody>
                  <a:tcPr/>
                </a:tc>
                <a:tc>
                  <a:txBody>
                    <a:bodyPr/>
                    <a:lstStyle/>
                    <a:p>
                      <a:r>
                        <a:rPr lang="tr-TR" sz="1800" dirty="0" smtClean="0"/>
                        <a:t>13:05-13:10</a:t>
                      </a:r>
                      <a:endParaRPr lang="tr-TR" sz="1800" b="0" dirty="0">
                        <a:latin typeface="Arial" pitchFamily="34" charset="0"/>
                        <a:cs typeface="Arial" pitchFamily="34" charset="0"/>
                      </a:endParaRPr>
                    </a:p>
                  </a:txBody>
                  <a:tcPr/>
                </a:tc>
              </a:tr>
              <a:tr h="370840">
                <a:tc>
                  <a:txBody>
                    <a:bodyPr/>
                    <a:lstStyle/>
                    <a:p>
                      <a:r>
                        <a:rPr lang="tr-TR" sz="1800" dirty="0" smtClean="0"/>
                        <a:t>RESİM YAPIMI</a:t>
                      </a:r>
                      <a:endParaRPr lang="tr-TR" sz="1800" b="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13:10-15:30</a:t>
                      </a:r>
                      <a:endParaRPr lang="tr-TR" sz="1800" b="0" dirty="0" smtClean="0">
                        <a:latin typeface="Arial" pitchFamily="34" charset="0"/>
                        <a:cs typeface="Arial" pitchFamily="34" charset="0"/>
                      </a:endParaRPr>
                    </a:p>
                  </a:txBody>
                  <a:tcPr/>
                </a:tc>
              </a:tr>
              <a:tr h="370840">
                <a:tc>
                  <a:txBody>
                    <a:bodyPr/>
                    <a:lstStyle/>
                    <a:p>
                      <a:r>
                        <a:rPr lang="tr-TR" sz="1800" b="0" dirty="0" smtClean="0">
                          <a:latin typeface="+mn-lt"/>
                          <a:cs typeface="+mn-cs"/>
                        </a:rPr>
                        <a:t>PARÇALARIN</a:t>
                      </a:r>
                      <a:r>
                        <a:rPr lang="tr-TR" sz="1800" b="0" baseline="0" dirty="0" smtClean="0">
                          <a:latin typeface="+mn-lt"/>
                          <a:cs typeface="+mn-cs"/>
                        </a:rPr>
                        <a:t> BİRLEŞTİRİLMESİ</a:t>
                      </a:r>
                      <a:endParaRPr lang="tr-TR" sz="1800" b="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15:30-15:40</a:t>
                      </a:r>
                      <a:endParaRPr lang="tr-TR" sz="1800" b="0" dirty="0" smtClean="0">
                        <a:latin typeface="Arial" pitchFamily="34" charset="0"/>
                        <a:cs typeface="Arial" pitchFamily="34" charset="0"/>
                      </a:endParaRPr>
                    </a:p>
                  </a:txBody>
                  <a:tcPr/>
                </a:tc>
              </a:tr>
              <a:tr h="370840">
                <a:tc>
                  <a:txBody>
                    <a:bodyPr/>
                    <a:lstStyle/>
                    <a:p>
                      <a:r>
                        <a:rPr lang="tr-TR" sz="1800" baseline="0" dirty="0" smtClean="0"/>
                        <a:t>FİNAL</a:t>
                      </a:r>
                      <a:endParaRPr lang="tr-TR" sz="1800" b="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15:45</a:t>
                      </a:r>
                      <a:endParaRPr lang="tr-TR" sz="1800" b="0" dirty="0" smtClean="0">
                        <a:latin typeface="Arial" pitchFamily="34" charset="0"/>
                        <a:cs typeface="Arial" pitchFamily="34" charset="0"/>
                      </a:endParaRPr>
                    </a:p>
                  </a:txBody>
                  <a:tcPr/>
                </a:tc>
              </a:tr>
            </a:tbl>
          </a:graphicData>
        </a:graphic>
      </p:graphicFrame>
      <p:sp>
        <p:nvSpPr>
          <p:cNvPr id="11" name="10 Metin kutusu"/>
          <p:cNvSpPr txBox="1">
            <a:spLocks noChangeArrowheads="1"/>
          </p:cNvSpPr>
          <p:nvPr/>
        </p:nvSpPr>
        <p:spPr bwMode="auto">
          <a:xfrm>
            <a:off x="2928938" y="1000125"/>
            <a:ext cx="3405187" cy="400050"/>
          </a:xfrm>
          <a:prstGeom prst="rect">
            <a:avLst/>
          </a:prstGeom>
          <a:noFill/>
          <a:ln w="9525">
            <a:noFill/>
            <a:miter lim="800000"/>
            <a:headEnd/>
            <a:tailEnd/>
          </a:ln>
        </p:spPr>
        <p:txBody>
          <a:bodyPr wrap="none">
            <a:spAutoFit/>
          </a:bodyPr>
          <a:lstStyle/>
          <a:p>
            <a:r>
              <a:rPr lang="tr-TR" sz="2000" b="1" dirty="0">
                <a:solidFill>
                  <a:srgbClr val="00B0F0"/>
                </a:solidFill>
                <a:cs typeface="Arial" charset="0"/>
              </a:rPr>
              <a:t>ÖRNEK ZAMAN TABLOSU</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a:spLocks noChangeArrowheads="1"/>
          </p:cNvSpPr>
          <p:nvPr/>
        </p:nvSpPr>
        <p:spPr bwMode="auto">
          <a:xfrm>
            <a:off x="0" y="0"/>
            <a:ext cx="2585964" cy="769441"/>
          </a:xfrm>
          <a:prstGeom prst="rect">
            <a:avLst/>
          </a:prstGeom>
          <a:noFill/>
          <a:ln w="9525">
            <a:noFill/>
            <a:miter lim="800000"/>
            <a:headEnd/>
            <a:tailEnd/>
          </a:ln>
        </p:spPr>
        <p:txBody>
          <a:bodyPr wrap="none">
            <a:spAutoFit/>
          </a:bodyPr>
          <a:lstStyle/>
          <a:p>
            <a:r>
              <a:rPr lang="tr-TR" sz="4400" b="1" dirty="0">
                <a:solidFill>
                  <a:srgbClr val="00B0F0"/>
                </a:solidFill>
                <a:latin typeface="Calibri" pitchFamily="34" charset="0"/>
              </a:rPr>
              <a:t>[</a:t>
            </a:r>
            <a:r>
              <a:rPr lang="tr-TR" b="1" dirty="0">
                <a:latin typeface="Comic Sans MS" pitchFamily="66" charset="0"/>
                <a:cs typeface="Arial" charset="0"/>
              </a:rPr>
              <a:t>FİYATLANDIRMA</a:t>
            </a:r>
            <a:r>
              <a:rPr lang="tr-TR" sz="4400" b="1" dirty="0">
                <a:solidFill>
                  <a:srgbClr val="00B0F0"/>
                </a:solidFill>
                <a:latin typeface="Calibri" pitchFamily="34" charset="0"/>
              </a:rPr>
              <a:t>]</a:t>
            </a:r>
            <a:endParaRPr lang="tr-TR" dirty="0">
              <a:solidFill>
                <a:srgbClr val="00B0F0"/>
              </a:solidFill>
              <a:latin typeface="Calibri" pitchFamily="34" charset="0"/>
            </a:endParaRPr>
          </a:p>
        </p:txBody>
      </p:sp>
      <p:sp>
        <p:nvSpPr>
          <p:cNvPr id="9" name="8 Altbilgi Yer Tutucusu"/>
          <p:cNvSpPr>
            <a:spLocks noGrp="1"/>
          </p:cNvSpPr>
          <p:nvPr>
            <p:ph type="ftr" sz="quarter" idx="11"/>
          </p:nvPr>
        </p:nvSpPr>
        <p:spPr/>
        <p:txBody>
          <a:bodyPr/>
          <a:lstStyle/>
          <a:p>
            <a:pPr>
              <a:defRPr/>
            </a:pPr>
            <a:r>
              <a:rPr lang="tr-TR" smtClean="0"/>
              <a:t>BÜYÜK RESİM</a:t>
            </a:r>
            <a:endParaRPr lang="tr-TR"/>
          </a:p>
        </p:txBody>
      </p:sp>
      <p:pic>
        <p:nvPicPr>
          <p:cNvPr id="6"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graphicFrame>
        <p:nvGraphicFramePr>
          <p:cNvPr id="11" name="10 Tablo"/>
          <p:cNvGraphicFramePr>
            <a:graphicFrameLocks noGrp="1"/>
          </p:cNvGraphicFramePr>
          <p:nvPr>
            <p:extLst>
              <p:ext uri="{D42A27DB-BD31-4B8C-83A1-F6EECF244321}">
                <p14:modId xmlns:p14="http://schemas.microsoft.com/office/powerpoint/2010/main" val="2093719018"/>
              </p:ext>
            </p:extLst>
          </p:nvPr>
        </p:nvGraphicFramePr>
        <p:xfrm>
          <a:off x="143508" y="1009393"/>
          <a:ext cx="8856985" cy="2707639"/>
        </p:xfrm>
        <a:graphic>
          <a:graphicData uri="http://schemas.openxmlformats.org/drawingml/2006/table">
            <a:tbl>
              <a:tblPr firstRow="1" bandRow="1">
                <a:tableStyleId>{7DF18680-E054-41AD-8BC1-D1AEF772440D}</a:tableStyleId>
              </a:tblPr>
              <a:tblGrid>
                <a:gridCol w="8856985"/>
              </a:tblGrid>
              <a:tr h="353472">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tr-TR" sz="1800" b="1" dirty="0" smtClean="0"/>
                        <a:t>Teklife Dahil Olan Hizmetler:</a:t>
                      </a:r>
                      <a:endParaRPr lang="tr-TR" b="1" dirty="0" smtClean="0">
                        <a:solidFill>
                          <a:schemeClr val="tx1"/>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r>
              <a:tr h="370840">
                <a:tc>
                  <a:txBody>
                    <a:bodyPr/>
                    <a:lstStyle/>
                    <a:p>
                      <a:pPr>
                        <a:lnSpc>
                          <a:spcPct val="100000"/>
                        </a:lnSpc>
                        <a:buClr>
                          <a:srgbClr val="00B0F0"/>
                        </a:buClr>
                        <a:buFont typeface="Wingdings" pitchFamily="2" charset="2"/>
                        <a:buChar char="§"/>
                      </a:pPr>
                      <a:r>
                        <a:rPr lang="tr-TR" sz="1800" dirty="0" smtClean="0"/>
                        <a:t>Programda yer alan aktivitelerin uygulanması.</a:t>
                      </a:r>
                      <a:endParaRPr lang="tr-TR" sz="1800" dirty="0" smtClean="0">
                        <a:cs typeface="Arial" charset="0"/>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None/>
                        <a:tabLst/>
                        <a:defRPr/>
                      </a:pPr>
                      <a:r>
                        <a:rPr lang="tr-TR" sz="1800" b="1" dirty="0" smtClean="0"/>
                        <a:t> Teklife Dahil Olmayan Hizmetleri:</a:t>
                      </a:r>
                      <a:endParaRPr lang="tr-TR" sz="1800" b="1" dirty="0" smtClean="0">
                        <a:cs typeface="Arial" charset="0"/>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r>
              <a:tr h="370840">
                <a:tc>
                  <a:txBody>
                    <a:bodyPr/>
                    <a:lstStyle/>
                    <a:p>
                      <a:pPr>
                        <a:lnSpc>
                          <a:spcPct val="100000"/>
                        </a:lnSpc>
                        <a:buClr>
                          <a:srgbClr val="00B0F0"/>
                        </a:buClr>
                        <a:buFont typeface="Wingdings" pitchFamily="2" charset="2"/>
                        <a:buChar char="§"/>
                      </a:pPr>
                      <a:r>
                        <a:rPr lang="tr-TR" sz="1800" dirty="0" smtClean="0"/>
                        <a:t>Aktivite alanı için alan izinleri, oluşursa giderleri,</a:t>
                      </a:r>
                    </a:p>
                    <a:p>
                      <a:pPr>
                        <a:lnSpc>
                          <a:spcPct val="100000"/>
                        </a:lnSpc>
                        <a:buClr>
                          <a:srgbClr val="00B0F0"/>
                        </a:buClr>
                        <a:buFont typeface="Wingdings" pitchFamily="2" charset="2"/>
                        <a:buChar char="§"/>
                      </a:pPr>
                      <a:r>
                        <a:rPr lang="tr-TR" sz="1800" dirty="0" smtClean="0"/>
                        <a:t>Personel </a:t>
                      </a:r>
                      <a:r>
                        <a:rPr lang="tr-TR" sz="1800" dirty="0" smtClean="0">
                          <a:solidFill>
                            <a:schemeClr val="tx1"/>
                          </a:solidFill>
                        </a:rPr>
                        <a:t>transferi ve tüm </a:t>
                      </a:r>
                      <a:r>
                        <a:rPr lang="tr-TR" sz="1800" dirty="0" smtClean="0"/>
                        <a:t>nakliye giderleri,</a:t>
                      </a:r>
                    </a:p>
                    <a:p>
                      <a:pPr>
                        <a:lnSpc>
                          <a:spcPct val="100000"/>
                        </a:lnSpc>
                        <a:buClr>
                          <a:srgbClr val="00B0F0"/>
                        </a:buClr>
                        <a:buFont typeface="Wingdings" pitchFamily="2" charset="2"/>
                        <a:buChar char="§"/>
                      </a:pPr>
                      <a:r>
                        <a:rPr lang="tr-TR" sz="1800" dirty="0" smtClean="0"/>
                        <a:t>İstenirse ödüller ve promosyon malzemeleri ,</a:t>
                      </a:r>
                    </a:p>
                    <a:p>
                      <a:pPr lvl="0">
                        <a:lnSpc>
                          <a:spcPct val="100000"/>
                        </a:lnSpc>
                        <a:buClr>
                          <a:srgbClr val="00B0F0"/>
                        </a:buClr>
                        <a:buFont typeface="Wingdings" pitchFamily="2" charset="2"/>
                        <a:buChar char="§"/>
                      </a:pPr>
                      <a:r>
                        <a:rPr lang="tr-TR" sz="1800" dirty="0" smtClean="0"/>
                        <a:t>Aktiviteye bağlı çalışma saatleri  boyunca görevli ekibin konaklama, yiyecek-içecek giderleri ,</a:t>
                      </a:r>
                    </a:p>
                    <a:p>
                      <a:pPr lvl="0">
                        <a:lnSpc>
                          <a:spcPct val="100000"/>
                        </a:lnSpc>
                        <a:buClr>
                          <a:srgbClr val="00B0F0"/>
                        </a:buClr>
                        <a:buFont typeface="Wingdings" pitchFamily="2" charset="2"/>
                        <a:buChar char="§"/>
                      </a:pPr>
                      <a:r>
                        <a:rPr lang="tr-TR" sz="1800" dirty="0" smtClean="0"/>
                        <a:t>Ses sistemi.</a:t>
                      </a:r>
                      <a:endParaRPr lang="tr-TR" sz="1800" dirty="0" smtClean="0">
                        <a:latin typeface="+mn-lt"/>
                        <a:ea typeface="Times New Roman" pitchFamily="18" charset="0"/>
                        <a:cs typeface="Arial" pitchFamily="34" charset="0"/>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a:spLocks noChangeArrowheads="1"/>
          </p:cNvSpPr>
          <p:nvPr/>
        </p:nvSpPr>
        <p:spPr bwMode="auto">
          <a:xfrm>
            <a:off x="0" y="0"/>
            <a:ext cx="4586512"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ÖRNEK AKTİVİTE FOTOĞRAFLARI</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sp>
        <p:nvSpPr>
          <p:cNvPr id="9" name="8 Altbilgi Yer Tutucusu"/>
          <p:cNvSpPr>
            <a:spLocks noGrp="1"/>
          </p:cNvSpPr>
          <p:nvPr>
            <p:ph type="ftr" sz="quarter" idx="11"/>
          </p:nvPr>
        </p:nvSpPr>
        <p:spPr/>
        <p:txBody>
          <a:bodyPr/>
          <a:lstStyle/>
          <a:p>
            <a:pPr>
              <a:defRPr/>
            </a:pPr>
            <a:r>
              <a:rPr lang="tr-TR" dirty="0" smtClean="0"/>
              <a:t>BÜYÜK RESİM</a:t>
            </a:r>
            <a:endParaRPr lang="tr-TR" dirty="0"/>
          </a:p>
        </p:txBody>
      </p:sp>
      <p:pic>
        <p:nvPicPr>
          <p:cNvPr id="1026" name="Picture 2"/>
          <p:cNvPicPr>
            <a:picLocks noChangeAspect="1" noChangeArrowheads="1"/>
          </p:cNvPicPr>
          <p:nvPr/>
        </p:nvPicPr>
        <p:blipFill>
          <a:blip r:embed="rId3" cstate="print"/>
          <a:srcRect/>
          <a:stretch>
            <a:fillRect/>
          </a:stretch>
        </p:blipFill>
        <p:spPr bwMode="auto">
          <a:xfrm>
            <a:off x="707571" y="980729"/>
            <a:ext cx="3072341" cy="23042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5004048" y="908721"/>
            <a:ext cx="3168352" cy="2376263"/>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683568" y="3609274"/>
            <a:ext cx="3096344" cy="2340006"/>
          </a:xfrm>
          <a:prstGeom prst="rect">
            <a:avLst/>
          </a:prstGeom>
          <a:noFill/>
          <a:ln w="9525">
            <a:noFill/>
            <a:miter lim="800000"/>
            <a:headEnd/>
            <a:tailEnd/>
          </a:ln>
        </p:spPr>
      </p:pic>
      <p:pic>
        <p:nvPicPr>
          <p:cNvPr id="2" name="Picture 2" descr="C:\POZİTİF OUTDOOR\AKTİVİTE FOTO VE VİDEOLAR\TURSET-NOVAMED\2012-IC GREEN PALACE HOTEL\seçilmişler\DSCF0845.JPG"/>
          <p:cNvPicPr>
            <a:picLocks noChangeAspect="1" noChangeArrowheads="1"/>
          </p:cNvPicPr>
          <p:nvPr/>
        </p:nvPicPr>
        <p:blipFill>
          <a:blip r:embed="rId6" cstate="print"/>
          <a:srcRect/>
          <a:stretch>
            <a:fillRect/>
          </a:stretch>
        </p:blipFill>
        <p:spPr bwMode="auto">
          <a:xfrm>
            <a:off x="5004048" y="3573016"/>
            <a:ext cx="3168352" cy="2376264"/>
          </a:xfrm>
          <a:prstGeom prst="rect">
            <a:avLst/>
          </a:prstGeom>
          <a:noFill/>
        </p:spPr>
      </p:pic>
      <p:pic>
        <p:nvPicPr>
          <p:cNvPr id="10"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childTnLst>
                                </p:cTn>
                              </p:par>
                              <p:par>
                                <p:cTn id="14" presetID="10" presetClass="entr" presetSubtype="0"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1000"/>
                                        <p:tgtEl>
                                          <p:spTgt spid="1027"/>
                                        </p:tgtEl>
                                      </p:cBhvr>
                                    </p:animEffect>
                                  </p:childTnLst>
                                </p:cTn>
                              </p:par>
                              <p:par>
                                <p:cTn id="17" presetID="10"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a:spLocks noChangeArrowheads="1"/>
          </p:cNvSpPr>
          <p:nvPr/>
        </p:nvSpPr>
        <p:spPr bwMode="auto">
          <a:xfrm>
            <a:off x="0" y="0"/>
            <a:ext cx="2177199" cy="769441"/>
          </a:xfrm>
          <a:prstGeom prst="rect">
            <a:avLst/>
          </a:prstGeom>
          <a:noFill/>
          <a:ln w="9525">
            <a:noFill/>
            <a:miter lim="800000"/>
            <a:headEnd/>
            <a:tailEnd/>
          </a:ln>
        </p:spPr>
        <p:txBody>
          <a:bodyPr wrap="none">
            <a:spAutoFit/>
          </a:bodyPr>
          <a:lstStyle/>
          <a:p>
            <a:r>
              <a:rPr lang="tr-TR" sz="4400" b="1" dirty="0">
                <a:solidFill>
                  <a:srgbClr val="00B0F0"/>
                </a:solidFill>
                <a:latin typeface="Calibri" pitchFamily="34" charset="0"/>
              </a:rPr>
              <a:t>[</a:t>
            </a:r>
            <a:r>
              <a:rPr lang="tr-TR" b="1" dirty="0">
                <a:latin typeface="Comic Sans MS" pitchFamily="66" charset="0"/>
                <a:cs typeface="Arial" charset="0"/>
              </a:rPr>
              <a:t>TEŞEKKÜRLER</a:t>
            </a:r>
            <a:r>
              <a:rPr lang="tr-TR" sz="4400" b="1" dirty="0">
                <a:solidFill>
                  <a:srgbClr val="00B0F0"/>
                </a:solidFill>
                <a:latin typeface="Calibri" pitchFamily="34" charset="0"/>
              </a:rPr>
              <a:t>]</a:t>
            </a:r>
            <a:endParaRPr lang="tr-TR" dirty="0">
              <a:solidFill>
                <a:srgbClr val="00B0F0"/>
              </a:solidFill>
              <a:latin typeface="Calibri" pitchFamily="34" charset="0"/>
            </a:endParaRPr>
          </a:p>
        </p:txBody>
      </p:sp>
      <p:sp>
        <p:nvSpPr>
          <p:cNvPr id="9" name="8 Altbilgi Yer Tutucusu"/>
          <p:cNvSpPr>
            <a:spLocks noGrp="1"/>
          </p:cNvSpPr>
          <p:nvPr>
            <p:ph type="ftr" sz="quarter" idx="11"/>
          </p:nvPr>
        </p:nvSpPr>
        <p:spPr/>
        <p:txBody>
          <a:bodyPr/>
          <a:lstStyle/>
          <a:p>
            <a:pPr>
              <a:defRPr/>
            </a:pPr>
            <a:r>
              <a:rPr lang="tr-TR" dirty="0" smtClean="0"/>
              <a:t>BÜYÜK RESİM</a:t>
            </a:r>
            <a:endParaRPr lang="tr-TR"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grpSp>
        <p:nvGrpSpPr>
          <p:cNvPr id="2" name="10 Grup"/>
          <p:cNvGrpSpPr/>
          <p:nvPr/>
        </p:nvGrpSpPr>
        <p:grpSpPr>
          <a:xfrm>
            <a:off x="755576" y="2240868"/>
            <a:ext cx="7531229" cy="2376264"/>
            <a:chOff x="755576" y="2492896"/>
            <a:chExt cx="7531229" cy="2376264"/>
          </a:xfrm>
        </p:grpSpPr>
        <p:sp>
          <p:nvSpPr>
            <p:cNvPr id="13" name="12 Metin kutusu"/>
            <p:cNvSpPr txBox="1">
              <a:spLocks noChangeArrowheads="1"/>
            </p:cNvSpPr>
            <p:nvPr/>
          </p:nvSpPr>
          <p:spPr bwMode="auto">
            <a:xfrm>
              <a:off x="755576" y="2492896"/>
              <a:ext cx="7531229" cy="1015663"/>
            </a:xfrm>
            <a:prstGeom prst="rect">
              <a:avLst/>
            </a:prstGeom>
            <a:noFill/>
            <a:ln w="9525">
              <a:noFill/>
              <a:miter lim="800000"/>
              <a:headEnd/>
              <a:tailEnd/>
            </a:ln>
          </p:spPr>
          <p:txBody>
            <a:bodyPr wrap="square">
              <a:spAutoFit/>
            </a:bodyPr>
            <a:lstStyle/>
            <a:p>
              <a:r>
                <a:rPr lang="tr-TR" sz="6000" b="1" dirty="0">
                  <a:latin typeface="Comic Sans MS" pitchFamily="66" charset="0"/>
                  <a:cs typeface="Arial" charset="0"/>
                </a:rPr>
                <a:t>TEŞEKKÜR EDERİZ</a:t>
              </a:r>
            </a:p>
          </p:txBody>
        </p:sp>
        <p:pic>
          <p:nvPicPr>
            <p:cNvPr id="14" name="Picture 2" descr="C:\Users\HP\Desktop\son slyt.jpg"/>
            <p:cNvPicPr>
              <a:picLocks noChangeAspect="1" noChangeArrowheads="1"/>
            </p:cNvPicPr>
            <p:nvPr/>
          </p:nvPicPr>
          <p:blipFill>
            <a:blip r:embed="rId4" cstate="print"/>
            <a:srcRect/>
            <a:stretch>
              <a:fillRect/>
            </a:stretch>
          </p:blipFill>
          <p:spPr bwMode="auto">
            <a:xfrm>
              <a:off x="1835696" y="3645024"/>
              <a:ext cx="5448021" cy="1224136"/>
            </a:xfrm>
            <a:prstGeom prst="rect">
              <a:avLst/>
            </a:prstGeom>
            <a:noFill/>
          </p:spPr>
        </p:pic>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a:spLocks noChangeArrowheads="1"/>
          </p:cNvSpPr>
          <p:nvPr/>
        </p:nvSpPr>
        <p:spPr bwMode="auto">
          <a:xfrm>
            <a:off x="0" y="0"/>
            <a:ext cx="1447800" cy="769938"/>
          </a:xfrm>
          <a:prstGeom prst="rect">
            <a:avLst/>
          </a:prstGeom>
          <a:noFill/>
          <a:ln w="9525">
            <a:noFill/>
            <a:miter lim="800000"/>
            <a:headEnd/>
            <a:tailEnd/>
          </a:ln>
        </p:spPr>
        <p:txBody>
          <a:bodyPr wrap="none">
            <a:spAutoFit/>
          </a:bodyPr>
          <a:lstStyle/>
          <a:p>
            <a:r>
              <a:rPr lang="tr-TR" sz="4400" b="1" dirty="0">
                <a:solidFill>
                  <a:srgbClr val="00B0F0"/>
                </a:solidFill>
                <a:latin typeface="Calibri" pitchFamily="34" charset="0"/>
              </a:rPr>
              <a:t>[</a:t>
            </a:r>
            <a:r>
              <a:rPr lang="tr-TR" b="1" dirty="0">
                <a:latin typeface="Comic Sans MS" pitchFamily="66" charset="0"/>
                <a:cs typeface="Arial" charset="0"/>
              </a:rPr>
              <a:t>KURGU</a:t>
            </a:r>
            <a:r>
              <a:rPr lang="tr-TR" b="1" dirty="0">
                <a:solidFill>
                  <a:schemeClr val="tx1">
                    <a:lumMod val="65000"/>
                    <a:lumOff val="35000"/>
                  </a:schemeClr>
                </a:solidFill>
                <a:cs typeface="Arial" charset="0"/>
              </a:rPr>
              <a:t> </a:t>
            </a:r>
            <a:r>
              <a:rPr lang="tr-TR" sz="4400" b="1" dirty="0">
                <a:solidFill>
                  <a:srgbClr val="00B0F0"/>
                </a:solidFill>
                <a:latin typeface="Calibri" pitchFamily="34" charset="0"/>
              </a:rPr>
              <a:t>]</a:t>
            </a:r>
            <a:endParaRPr lang="tr-TR" dirty="0">
              <a:solidFill>
                <a:srgbClr val="00B0F0"/>
              </a:solidFill>
              <a:latin typeface="Calibri" pitchFamily="34" charset="0"/>
            </a:endParaRPr>
          </a:p>
        </p:txBody>
      </p:sp>
      <p:sp>
        <p:nvSpPr>
          <p:cNvPr id="9" name="8 Altbilgi Yer Tutucusu"/>
          <p:cNvSpPr>
            <a:spLocks noGrp="1"/>
          </p:cNvSpPr>
          <p:nvPr>
            <p:ph type="ftr" sz="quarter" idx="11"/>
          </p:nvPr>
        </p:nvSpPr>
        <p:spPr/>
        <p:txBody>
          <a:bodyPr/>
          <a:lstStyle/>
          <a:p>
            <a:pPr>
              <a:defRPr/>
            </a:pPr>
            <a:r>
              <a:rPr lang="tr-TR" smtClean="0"/>
              <a:t>BÜYÜK RESİM</a:t>
            </a:r>
            <a:endParaRPr lang="tr-TR"/>
          </a:p>
        </p:txBody>
      </p:sp>
      <p:graphicFrame>
        <p:nvGraphicFramePr>
          <p:cNvPr id="7" name="6 Tablo"/>
          <p:cNvGraphicFramePr>
            <a:graphicFrameLocks noGrp="1"/>
          </p:cNvGraphicFramePr>
          <p:nvPr/>
        </p:nvGraphicFramePr>
        <p:xfrm>
          <a:off x="89756" y="908720"/>
          <a:ext cx="8964488" cy="4709160"/>
        </p:xfrm>
        <a:graphic>
          <a:graphicData uri="http://schemas.openxmlformats.org/drawingml/2006/table">
            <a:tbl>
              <a:tblPr>
                <a:tableStyleId>{35758FB7-9AC5-4552-8A53-C91805E547FA}</a:tableStyleId>
              </a:tblPr>
              <a:tblGrid>
                <a:gridCol w="1481733"/>
                <a:gridCol w="7482755"/>
              </a:tblGrid>
              <a:tr h="309974">
                <a:tc>
                  <a:txBody>
                    <a:bodyPr/>
                    <a:lstStyle/>
                    <a:p>
                      <a:pPr>
                        <a:lnSpc>
                          <a:spcPct val="115000"/>
                        </a:lnSpc>
                        <a:spcAft>
                          <a:spcPts val="0"/>
                        </a:spcAft>
                      </a:pPr>
                      <a:r>
                        <a:rPr lang="tr-TR" sz="2000" b="1" dirty="0" smtClean="0"/>
                        <a:t>AKTİVİTE</a:t>
                      </a:r>
                      <a:endParaRPr lang="tr-TR" sz="2000" b="1" dirty="0">
                        <a:latin typeface="Arial" pitchFamily="34" charset="0"/>
                        <a:ea typeface="Times New Roman"/>
                        <a:cs typeface="Arial" pitchFamily="34" charset="0"/>
                      </a:endParaRPr>
                    </a:p>
                  </a:txBody>
                  <a:tcPr marL="68580" marR="68580" marT="0" marB="0">
                    <a:solidFill>
                      <a:schemeClr val="accent5">
                        <a:lumMod val="20000"/>
                        <a:lumOff val="80000"/>
                      </a:schemeClr>
                    </a:solidFill>
                  </a:tcPr>
                </a:tc>
                <a:tc>
                  <a:txBody>
                    <a:bodyPr/>
                    <a:lstStyle/>
                    <a:p>
                      <a:pPr algn="just">
                        <a:lnSpc>
                          <a:spcPct val="115000"/>
                        </a:lnSpc>
                        <a:spcAft>
                          <a:spcPts val="0"/>
                        </a:spcAft>
                      </a:pPr>
                      <a:r>
                        <a:rPr lang="tr-TR" sz="2000" baseline="0" dirty="0" smtClean="0"/>
                        <a:t>Büyük Resim</a:t>
                      </a:r>
                      <a:endParaRPr lang="tr-TR" sz="2000" dirty="0">
                        <a:latin typeface="Arial" pitchFamily="34" charset="0"/>
                        <a:ea typeface="Times New Roman"/>
                        <a:cs typeface="Arial" pitchFamily="34" charset="0"/>
                      </a:endParaRPr>
                    </a:p>
                  </a:txBody>
                  <a:tcPr marL="68580" marR="68580" marT="0" marB="0">
                    <a:solidFill>
                      <a:schemeClr val="accent5">
                        <a:lumMod val="20000"/>
                        <a:lumOff val="80000"/>
                      </a:schemeClr>
                    </a:solidFill>
                  </a:tcPr>
                </a:tc>
              </a:tr>
              <a:tr h="309974">
                <a:tc>
                  <a:txBody>
                    <a:bodyPr/>
                    <a:lstStyle/>
                    <a:p>
                      <a:pPr>
                        <a:lnSpc>
                          <a:spcPct val="115000"/>
                        </a:lnSpc>
                        <a:spcAft>
                          <a:spcPts val="0"/>
                        </a:spcAft>
                      </a:pPr>
                      <a:r>
                        <a:rPr lang="tr-TR" sz="2000" b="1" dirty="0" smtClean="0"/>
                        <a:t>KURGU</a:t>
                      </a:r>
                      <a:endParaRPr lang="tr-TR" sz="2000" b="1" dirty="0">
                        <a:latin typeface="Arial" pitchFamily="34" charset="0"/>
                        <a:ea typeface="Times New Roman"/>
                        <a:cs typeface="Arial" pitchFamily="34" charset="0"/>
                      </a:endParaRPr>
                    </a:p>
                  </a:txBody>
                  <a:tcPr marL="68580" marR="68580" marT="0" marB="0">
                    <a:solidFill>
                      <a:schemeClr val="accent5">
                        <a:lumMod val="20000"/>
                        <a:lumOff val="80000"/>
                      </a:schemeClr>
                    </a:solidFill>
                  </a:tcPr>
                </a:tc>
                <a:tc>
                  <a:txBody>
                    <a:bodyPr/>
                    <a:lstStyle/>
                    <a:p>
                      <a:r>
                        <a:rPr lang="tr-TR" sz="2000" dirty="0" smtClean="0"/>
                        <a:t>Büyük Resim aktivitesinde, katılımcılardan devasa tablonun bir parçasını takım halinde yapmaları istenir. Takımlar resmettikleri parçalara tek başına anlam veremezken, bir bütüne ait olduğunu bilmektedirler. Diğer takımların yapacakları parçalar ile uyumlu bir bütün oluşturabilmesi için her takım kendisine ait bölümü mükemmel şekilde resmetmeye çalışır.</a:t>
                      </a:r>
                    </a:p>
                    <a:p>
                      <a:r>
                        <a:rPr lang="tr-TR" sz="2000" dirty="0" smtClean="0"/>
                        <a:t> </a:t>
                      </a:r>
                    </a:p>
                    <a:p>
                      <a:r>
                        <a:rPr lang="tr-TR" sz="2000" dirty="0" smtClean="0"/>
                        <a:t>Boş tuvaller üzerine resmedilen tablonun parçaları, daha sonra birleştiğinde farklı fırçalardan çıkmış bir bütün oluştururlar.</a:t>
                      </a:r>
                    </a:p>
                    <a:p>
                      <a:pPr marL="0" marR="0" indent="0" algn="just" defTabSz="914400" rtl="0" eaLnBrk="1" fontAlgn="auto" latinLnBrk="0" hangingPunct="1">
                        <a:lnSpc>
                          <a:spcPct val="115000"/>
                        </a:lnSpc>
                        <a:spcBef>
                          <a:spcPts val="0"/>
                        </a:spcBef>
                        <a:spcAft>
                          <a:spcPts val="0"/>
                        </a:spcAft>
                        <a:buClrTx/>
                        <a:buSzTx/>
                        <a:buFontTx/>
                        <a:buNone/>
                        <a:tabLst/>
                        <a:defRPr/>
                      </a:pPr>
                      <a:endParaRPr lang="tr-TR" sz="2000" dirty="0">
                        <a:latin typeface="Arial" pitchFamily="34" charset="0"/>
                        <a:ea typeface="Times New Roman"/>
                        <a:cs typeface="Arial" pitchFamily="34" charset="0"/>
                      </a:endParaRPr>
                    </a:p>
                  </a:txBody>
                  <a:tcPr marL="68580" marR="68580" marT="0" marB="0">
                    <a:solidFill>
                      <a:schemeClr val="accent5">
                        <a:lumMod val="20000"/>
                        <a:lumOff val="80000"/>
                      </a:schemeClr>
                    </a:solidFill>
                  </a:tcPr>
                </a:tc>
              </a:tr>
              <a:tr h="309974">
                <a:tc>
                  <a:txBody>
                    <a:bodyPr/>
                    <a:lstStyle/>
                    <a:p>
                      <a:pPr>
                        <a:lnSpc>
                          <a:spcPct val="115000"/>
                        </a:lnSpc>
                        <a:spcAft>
                          <a:spcPts val="0"/>
                        </a:spcAft>
                      </a:pPr>
                      <a:r>
                        <a:rPr lang="tr-TR" sz="2000" b="1" dirty="0" smtClean="0"/>
                        <a:t>VURGU</a:t>
                      </a:r>
                      <a:endParaRPr lang="tr-TR" sz="2000" b="1" dirty="0">
                        <a:latin typeface="Arial" pitchFamily="34" charset="0"/>
                        <a:ea typeface="Times New Roman"/>
                        <a:cs typeface="Arial" pitchFamily="34" charset="0"/>
                      </a:endParaRPr>
                    </a:p>
                  </a:txBody>
                  <a:tcPr marL="68580" marR="68580" marT="0" marB="0">
                    <a:solidFill>
                      <a:schemeClr val="accent5">
                        <a:lumMod val="20000"/>
                        <a:lumOff val="80000"/>
                      </a:schemeClr>
                    </a:solidFill>
                  </a:tcPr>
                </a:tc>
                <a:tc>
                  <a:txBody>
                    <a:bodyPr/>
                    <a:lstStyle/>
                    <a:p>
                      <a:r>
                        <a:rPr lang="tr-TR" sz="2000" dirty="0" smtClean="0"/>
                        <a:t>Markanın bünyesindeki birim çalışanlarının oluşturduğu takımlar, gün içinde ortak bir hedef için hep birlikte hareket ederler.</a:t>
                      </a:r>
                    </a:p>
                    <a:p>
                      <a:r>
                        <a:rPr lang="tr-TR" sz="2000" dirty="0" smtClean="0"/>
                        <a:t>Ekip olmanın kurum başarısında ne denli önemli olduğu vurgulanır.</a:t>
                      </a:r>
                    </a:p>
                    <a:p>
                      <a:pPr algn="just">
                        <a:lnSpc>
                          <a:spcPct val="115000"/>
                        </a:lnSpc>
                        <a:spcAft>
                          <a:spcPts val="0"/>
                        </a:spcAft>
                      </a:pPr>
                      <a:endParaRPr lang="tr-TR" sz="2000" dirty="0">
                        <a:latin typeface="Arial" pitchFamily="34" charset="0"/>
                        <a:ea typeface="Times New Roman"/>
                        <a:cs typeface="Arial" pitchFamily="34" charset="0"/>
                      </a:endParaRPr>
                    </a:p>
                  </a:txBody>
                  <a:tcPr marL="68580" marR="68580" marT="0" marB="0">
                    <a:solidFill>
                      <a:schemeClr val="accent5">
                        <a:lumMod val="20000"/>
                        <a:lumOff val="80000"/>
                      </a:schemeClr>
                    </a:solidFill>
                  </a:tcPr>
                </a:tc>
              </a:tr>
            </a:tbl>
          </a:graphicData>
        </a:graphic>
      </p:graphicFrame>
      <p:pic>
        <p:nvPicPr>
          <p:cNvPr id="6"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a:spLocks noChangeArrowheads="1"/>
          </p:cNvSpPr>
          <p:nvPr/>
        </p:nvSpPr>
        <p:spPr bwMode="auto">
          <a:xfrm>
            <a:off x="0" y="0"/>
            <a:ext cx="1785810" cy="769441"/>
          </a:xfrm>
          <a:prstGeom prst="rect">
            <a:avLst/>
          </a:prstGeom>
          <a:noFill/>
          <a:ln w="9525">
            <a:noFill/>
            <a:miter lim="800000"/>
            <a:headEnd/>
            <a:tailEnd/>
          </a:ln>
        </p:spPr>
        <p:txBody>
          <a:bodyPr wrap="none">
            <a:spAutoFit/>
          </a:bodyPr>
          <a:lstStyle/>
          <a:p>
            <a:r>
              <a:rPr lang="tr-TR" sz="4400" b="1" dirty="0">
                <a:solidFill>
                  <a:srgbClr val="00B0F0"/>
                </a:solidFill>
                <a:latin typeface="Calibri" pitchFamily="34" charset="0"/>
              </a:rPr>
              <a:t>[</a:t>
            </a:r>
            <a:r>
              <a:rPr lang="tr-TR" b="1" dirty="0">
                <a:latin typeface="Comic Sans MS" pitchFamily="66" charset="0"/>
                <a:cs typeface="Arial" charset="0"/>
              </a:rPr>
              <a:t>FAYDALAR</a:t>
            </a:r>
            <a:r>
              <a:rPr lang="tr-TR" sz="4400" b="1" dirty="0">
                <a:solidFill>
                  <a:srgbClr val="00B0F0"/>
                </a:solidFill>
                <a:latin typeface="Calibri" pitchFamily="34" charset="0"/>
              </a:rPr>
              <a:t>]</a:t>
            </a:r>
            <a:endParaRPr lang="tr-TR" dirty="0">
              <a:solidFill>
                <a:srgbClr val="00B0F0"/>
              </a:solidFill>
              <a:latin typeface="Calibri" pitchFamily="34" charset="0"/>
            </a:endParaRPr>
          </a:p>
        </p:txBody>
      </p:sp>
      <p:sp>
        <p:nvSpPr>
          <p:cNvPr id="9" name="8 Altbilgi Yer Tutucusu"/>
          <p:cNvSpPr>
            <a:spLocks noGrp="1"/>
          </p:cNvSpPr>
          <p:nvPr>
            <p:ph type="ftr" sz="quarter" idx="11"/>
          </p:nvPr>
        </p:nvSpPr>
        <p:spPr/>
        <p:txBody>
          <a:bodyPr/>
          <a:lstStyle/>
          <a:p>
            <a:pPr>
              <a:defRPr/>
            </a:pPr>
            <a:r>
              <a:rPr lang="tr-TR" smtClean="0"/>
              <a:t>BÜYÜK RESİM</a:t>
            </a:r>
            <a:endParaRPr lang="tr-TR"/>
          </a:p>
        </p:txBody>
      </p:sp>
      <p:graphicFrame>
        <p:nvGraphicFramePr>
          <p:cNvPr id="11" name="10 Tablo"/>
          <p:cNvGraphicFramePr>
            <a:graphicFrameLocks noGrp="1"/>
          </p:cNvGraphicFramePr>
          <p:nvPr/>
        </p:nvGraphicFramePr>
        <p:xfrm>
          <a:off x="371348" y="1643380"/>
          <a:ext cx="8401305" cy="3571240"/>
        </p:xfrm>
        <a:graphic>
          <a:graphicData uri="http://schemas.openxmlformats.org/drawingml/2006/table">
            <a:tbl>
              <a:tblPr firstRow="1" bandRow="1">
                <a:tableStyleId>{22838BEF-8BB2-4498-84A7-C5851F593DF1}</a:tableStyleId>
              </a:tblPr>
              <a:tblGrid>
                <a:gridCol w="2211896"/>
                <a:gridCol w="1773619"/>
                <a:gridCol w="2473706"/>
                <a:gridCol w="1942084"/>
              </a:tblGrid>
              <a:tr h="37084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bg1"/>
                          </a:solidFill>
                          <a:latin typeface="Calibri" pitchFamily="34" charset="0"/>
                        </a:rPr>
                        <a:t>”BÜYÜK RESİM” MOTİVASYON AKTİVİTESİNİN ÖNE ÇIKARDIĞI UNSURLAR</a:t>
                      </a:r>
                      <a:endParaRPr lang="tr-TR" b="1" dirty="0" smtClean="0">
                        <a:solidFill>
                          <a:schemeClr val="bg1"/>
                        </a:solidFill>
                        <a:latin typeface="Calibri" pitchFamily="34" charset="0"/>
                      </a:endParaRPr>
                    </a:p>
                  </a:txBody>
                  <a:tcPr>
                    <a:solidFill>
                      <a:srgbClr val="00B0F0"/>
                    </a:solidFill>
                  </a:tcPr>
                </a:tc>
                <a:tc hMerge="1">
                  <a:txBody>
                    <a:bodyPr/>
                    <a:lstStyle/>
                    <a:p>
                      <a:endParaRPr lang="tr-TR" b="0" dirty="0"/>
                    </a:p>
                  </a:txBody>
                  <a:tcPr/>
                </a:tc>
                <a:tc hMerge="1">
                  <a:txBody>
                    <a:bodyPr/>
                    <a:lstStyle/>
                    <a:p>
                      <a:endParaRPr lang="tr-TR" b="0" dirty="0"/>
                    </a:p>
                  </a:txBody>
                  <a:tcPr/>
                </a:tc>
                <a:tc hMerge="1">
                  <a:txBody>
                    <a:bodyPr/>
                    <a:lstStyle/>
                    <a:p>
                      <a:endParaRPr lang="tr-TR"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0" dirty="0" smtClean="0"/>
                        <a:t>İletişim</a:t>
                      </a:r>
                    </a:p>
                    <a:p>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0" dirty="0" smtClean="0"/>
                        <a:t>Etkileşim</a:t>
                      </a:r>
                    </a:p>
                    <a:p>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0" dirty="0" smtClean="0"/>
                        <a:t>Kendini Yöneten Ekipler</a:t>
                      </a:r>
                    </a:p>
                    <a:p>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0" dirty="0" smtClean="0"/>
                        <a:t>Strateji Geliştirme</a:t>
                      </a:r>
                    </a:p>
                    <a:p>
                      <a:endParaRPr lang="tr-TR"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Özgüven</a:t>
                      </a:r>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Zaman Kullanımı</a:t>
                      </a:r>
                    </a:p>
                    <a:p>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Farklı Düşünme</a:t>
                      </a:r>
                    </a:p>
                    <a:p>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Sinerji</a:t>
                      </a:r>
                    </a:p>
                    <a:p>
                      <a:endParaRPr lang="tr-TR"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Destek &amp; Uyum</a:t>
                      </a:r>
                    </a:p>
                    <a:p>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Ekip İçi Güven</a:t>
                      </a:r>
                    </a:p>
                    <a:p>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Empati </a:t>
                      </a:r>
                    </a:p>
                    <a:p>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Proaktif Yaklaşım</a:t>
                      </a:r>
                    </a:p>
                    <a:p>
                      <a:endParaRPr lang="tr-TR"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Etkin Problem Çözme</a:t>
                      </a:r>
                    </a:p>
                    <a:p>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Motivasyon</a:t>
                      </a:r>
                    </a:p>
                    <a:p>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Hedef Belirleme</a:t>
                      </a:r>
                    </a:p>
                    <a:p>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Ekip Uyumu</a:t>
                      </a:r>
                    </a:p>
                    <a:p>
                      <a:endParaRPr lang="tr-TR"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Sonuç Odaklılık</a:t>
                      </a:r>
                    </a:p>
                    <a:p>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Yardımlaşma</a:t>
                      </a:r>
                    </a:p>
                    <a:p>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Paylaşım</a:t>
                      </a:r>
                      <a:r>
                        <a:rPr lang="tr-TR" baseline="0" dirty="0" smtClean="0"/>
                        <a:t> Ve Sorumluluk</a:t>
                      </a:r>
                      <a:endParaRPr lang="tr-TR" dirty="0" smtClean="0"/>
                    </a:p>
                    <a:p>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Liderlik</a:t>
                      </a:r>
                    </a:p>
                    <a:p>
                      <a:endParaRPr lang="tr-TR" b="0" dirty="0"/>
                    </a:p>
                  </a:txBody>
                  <a:tcPr/>
                </a:tc>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a:spLocks noChangeArrowheads="1"/>
          </p:cNvSpPr>
          <p:nvPr/>
        </p:nvSpPr>
        <p:spPr bwMode="auto">
          <a:xfrm>
            <a:off x="0" y="0"/>
            <a:ext cx="3940502"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”BÜYÜK RESİM” AŞAMALAR</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sp>
        <p:nvSpPr>
          <p:cNvPr id="9" name="8 Altbilgi Yer Tutucusu"/>
          <p:cNvSpPr>
            <a:spLocks noGrp="1"/>
          </p:cNvSpPr>
          <p:nvPr>
            <p:ph type="ftr" sz="quarter" idx="11"/>
          </p:nvPr>
        </p:nvSpPr>
        <p:spPr/>
        <p:txBody>
          <a:bodyPr/>
          <a:lstStyle/>
          <a:p>
            <a:pPr>
              <a:defRPr/>
            </a:pPr>
            <a:r>
              <a:rPr lang="tr-TR" dirty="0" smtClean="0"/>
              <a:t>BÜYÜK RESİM</a:t>
            </a:r>
            <a:endParaRPr lang="tr-TR" dirty="0"/>
          </a:p>
        </p:txBody>
      </p:sp>
      <p:sp>
        <p:nvSpPr>
          <p:cNvPr id="40" name="39 Metin kutusu"/>
          <p:cNvSpPr txBox="1">
            <a:spLocks noChangeArrowheads="1"/>
          </p:cNvSpPr>
          <p:nvPr/>
        </p:nvSpPr>
        <p:spPr bwMode="auto">
          <a:xfrm>
            <a:off x="683568" y="2636912"/>
            <a:ext cx="1967205" cy="369332"/>
          </a:xfrm>
          <a:prstGeom prst="rect">
            <a:avLst/>
          </a:prstGeom>
          <a:noFill/>
          <a:ln w="9525">
            <a:noFill/>
            <a:miter lim="800000"/>
            <a:headEnd/>
            <a:tailEnd/>
          </a:ln>
        </p:spPr>
        <p:txBody>
          <a:bodyPr wrap="none">
            <a:spAutoFit/>
          </a:bodyPr>
          <a:lstStyle/>
          <a:p>
            <a:r>
              <a:rPr lang="tr-TR" dirty="0" smtClean="0"/>
              <a:t>BİLGİLENDİRME</a:t>
            </a:r>
            <a:endParaRPr lang="tr-TR" dirty="0"/>
          </a:p>
        </p:txBody>
      </p:sp>
      <p:sp>
        <p:nvSpPr>
          <p:cNvPr id="41" name="40 Metin kutusu"/>
          <p:cNvSpPr txBox="1">
            <a:spLocks noChangeArrowheads="1"/>
          </p:cNvSpPr>
          <p:nvPr/>
        </p:nvSpPr>
        <p:spPr bwMode="auto">
          <a:xfrm>
            <a:off x="755576" y="5373216"/>
            <a:ext cx="1749197" cy="369332"/>
          </a:xfrm>
          <a:prstGeom prst="rect">
            <a:avLst/>
          </a:prstGeom>
          <a:noFill/>
          <a:ln w="9525">
            <a:noFill/>
            <a:miter lim="800000"/>
            <a:headEnd/>
            <a:tailEnd/>
          </a:ln>
        </p:spPr>
        <p:txBody>
          <a:bodyPr wrap="none">
            <a:spAutoFit/>
          </a:bodyPr>
          <a:lstStyle/>
          <a:p>
            <a:r>
              <a:rPr lang="tr-TR" dirty="0" smtClean="0"/>
              <a:t>MALZEMELER</a:t>
            </a:r>
            <a:endParaRPr lang="tr-TR" dirty="0"/>
          </a:p>
        </p:txBody>
      </p:sp>
      <p:sp>
        <p:nvSpPr>
          <p:cNvPr id="42" name="41 Metin kutusu"/>
          <p:cNvSpPr txBox="1">
            <a:spLocks noChangeArrowheads="1"/>
          </p:cNvSpPr>
          <p:nvPr/>
        </p:nvSpPr>
        <p:spPr bwMode="auto">
          <a:xfrm>
            <a:off x="3851920" y="2714625"/>
            <a:ext cx="1416050" cy="369888"/>
          </a:xfrm>
          <a:prstGeom prst="rect">
            <a:avLst/>
          </a:prstGeom>
          <a:noFill/>
          <a:ln w="9525">
            <a:noFill/>
            <a:miter lim="800000"/>
            <a:headEnd/>
            <a:tailEnd/>
          </a:ln>
        </p:spPr>
        <p:txBody>
          <a:bodyPr wrap="none">
            <a:spAutoFit/>
          </a:bodyPr>
          <a:lstStyle/>
          <a:p>
            <a:r>
              <a:rPr lang="tr-TR" dirty="0"/>
              <a:t>PLANLAMA</a:t>
            </a:r>
          </a:p>
        </p:txBody>
      </p:sp>
      <p:sp>
        <p:nvSpPr>
          <p:cNvPr id="43" name="42 Metin kutusu"/>
          <p:cNvSpPr txBox="1">
            <a:spLocks noChangeArrowheads="1"/>
          </p:cNvSpPr>
          <p:nvPr/>
        </p:nvSpPr>
        <p:spPr bwMode="auto">
          <a:xfrm>
            <a:off x="3563888" y="5373216"/>
            <a:ext cx="1890326" cy="369332"/>
          </a:xfrm>
          <a:prstGeom prst="rect">
            <a:avLst/>
          </a:prstGeom>
          <a:noFill/>
          <a:ln w="9525">
            <a:noFill/>
            <a:miter lim="800000"/>
            <a:headEnd/>
            <a:tailEnd/>
          </a:ln>
        </p:spPr>
        <p:txBody>
          <a:bodyPr wrap="none">
            <a:spAutoFit/>
          </a:bodyPr>
          <a:lstStyle/>
          <a:p>
            <a:r>
              <a:rPr lang="tr-TR" dirty="0" smtClean="0"/>
              <a:t>ÇİZİM AŞAMASI</a:t>
            </a:r>
            <a:endParaRPr lang="tr-TR" dirty="0"/>
          </a:p>
        </p:txBody>
      </p:sp>
      <p:sp>
        <p:nvSpPr>
          <p:cNvPr id="44" name="43 Metin kutusu"/>
          <p:cNvSpPr txBox="1">
            <a:spLocks noChangeArrowheads="1"/>
          </p:cNvSpPr>
          <p:nvPr/>
        </p:nvSpPr>
        <p:spPr bwMode="auto">
          <a:xfrm>
            <a:off x="6804248" y="2714625"/>
            <a:ext cx="1154996" cy="369332"/>
          </a:xfrm>
          <a:prstGeom prst="rect">
            <a:avLst/>
          </a:prstGeom>
          <a:noFill/>
          <a:ln w="9525">
            <a:noFill/>
            <a:miter lim="800000"/>
            <a:headEnd/>
            <a:tailEnd/>
          </a:ln>
        </p:spPr>
        <p:txBody>
          <a:bodyPr wrap="none">
            <a:spAutoFit/>
          </a:bodyPr>
          <a:lstStyle/>
          <a:p>
            <a:r>
              <a:rPr lang="tr-TR" dirty="0" smtClean="0"/>
              <a:t>BOYAMA</a:t>
            </a:r>
            <a:endParaRPr lang="tr-TR" dirty="0"/>
          </a:p>
        </p:txBody>
      </p:sp>
      <p:sp>
        <p:nvSpPr>
          <p:cNvPr id="45" name="44 Metin kutusu"/>
          <p:cNvSpPr txBox="1">
            <a:spLocks noChangeArrowheads="1"/>
          </p:cNvSpPr>
          <p:nvPr/>
        </p:nvSpPr>
        <p:spPr bwMode="auto">
          <a:xfrm>
            <a:off x="5868144" y="5373216"/>
            <a:ext cx="3091424" cy="369332"/>
          </a:xfrm>
          <a:prstGeom prst="rect">
            <a:avLst/>
          </a:prstGeom>
          <a:noFill/>
          <a:ln w="9525">
            <a:noFill/>
            <a:miter lim="800000"/>
            <a:headEnd/>
            <a:tailEnd/>
          </a:ln>
        </p:spPr>
        <p:txBody>
          <a:bodyPr wrap="none">
            <a:spAutoFit/>
          </a:bodyPr>
          <a:lstStyle/>
          <a:p>
            <a:r>
              <a:rPr lang="tr-TR" dirty="0" smtClean="0"/>
              <a:t>PARÇALARIN BİRLEŞMESİ</a:t>
            </a:r>
            <a:endParaRPr lang="tr-TR" dirty="0"/>
          </a:p>
        </p:txBody>
      </p:sp>
      <p:pic>
        <p:nvPicPr>
          <p:cNvPr id="1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pic>
        <p:nvPicPr>
          <p:cNvPr id="18" name="Picture 2" descr="C:\POZİTİF OUTDOOR\AKTİVİTE FOTO VE VİDEOLAR\DÜNYA BANKASI-STOK-MARCA EVENT\FOTOLAR\küçük\DSC_0110.JPG"/>
          <p:cNvPicPr>
            <a:picLocks noChangeAspect="1" noChangeArrowheads="1"/>
          </p:cNvPicPr>
          <p:nvPr/>
        </p:nvPicPr>
        <p:blipFill>
          <a:blip r:embed="rId4" cstate="print"/>
          <a:srcRect/>
          <a:stretch>
            <a:fillRect/>
          </a:stretch>
        </p:blipFill>
        <p:spPr bwMode="auto">
          <a:xfrm>
            <a:off x="323528" y="836712"/>
            <a:ext cx="2664296" cy="1800200"/>
          </a:xfrm>
          <a:prstGeom prst="rect">
            <a:avLst/>
          </a:prstGeom>
          <a:noFill/>
        </p:spPr>
      </p:pic>
      <p:pic>
        <p:nvPicPr>
          <p:cNvPr id="20" name="Picture 2" descr="C:\POZİTİF OUTDOOR\AKTİVİTE FOTO VE VİDEOLAR\DÜNYA BANKASI-STOK-MARCA EVENT\FOTOLAR\küçük\DSC_0143.JPG"/>
          <p:cNvPicPr>
            <a:picLocks noChangeAspect="1" noChangeArrowheads="1"/>
          </p:cNvPicPr>
          <p:nvPr/>
        </p:nvPicPr>
        <p:blipFill>
          <a:blip r:embed="rId5" cstate="print"/>
          <a:srcRect/>
          <a:stretch>
            <a:fillRect/>
          </a:stretch>
        </p:blipFill>
        <p:spPr bwMode="auto">
          <a:xfrm>
            <a:off x="323528" y="3604563"/>
            <a:ext cx="2664296" cy="1768653"/>
          </a:xfrm>
          <a:prstGeom prst="rect">
            <a:avLst/>
          </a:prstGeom>
          <a:noFill/>
        </p:spPr>
      </p:pic>
      <p:pic>
        <p:nvPicPr>
          <p:cNvPr id="21" name="Picture 3" descr="C:\POZİTİF OUTDOOR\AKTİVİTE FOTO VE VİDEOLAR\DÜNYA BANKASI-STOK-MARCA EVENT\FOTOLAR\küçük\DSC_0114.JPG"/>
          <p:cNvPicPr>
            <a:picLocks noChangeAspect="1" noChangeArrowheads="1"/>
          </p:cNvPicPr>
          <p:nvPr/>
        </p:nvPicPr>
        <p:blipFill>
          <a:blip r:embed="rId6" cstate="print"/>
          <a:srcRect/>
          <a:stretch>
            <a:fillRect/>
          </a:stretch>
        </p:blipFill>
        <p:spPr bwMode="auto">
          <a:xfrm>
            <a:off x="3203848" y="836712"/>
            <a:ext cx="2684250" cy="1800200"/>
          </a:xfrm>
          <a:prstGeom prst="rect">
            <a:avLst/>
          </a:prstGeom>
          <a:noFill/>
        </p:spPr>
      </p:pic>
      <p:pic>
        <p:nvPicPr>
          <p:cNvPr id="22" name="Picture 2" descr="C:\POZİTİF OUTDOOR\AKTİVİTE FOTO VE VİDEOLAR\DÜNYA BANKASI-STOK-MARCA EVENT\FOTOLAR\küçük\DSC_0119.JPG"/>
          <p:cNvPicPr>
            <a:picLocks noChangeAspect="1" noChangeArrowheads="1"/>
          </p:cNvPicPr>
          <p:nvPr/>
        </p:nvPicPr>
        <p:blipFill>
          <a:blip r:embed="rId7" cstate="print"/>
          <a:srcRect/>
          <a:stretch>
            <a:fillRect/>
          </a:stretch>
        </p:blipFill>
        <p:spPr bwMode="auto">
          <a:xfrm>
            <a:off x="3203848" y="3573016"/>
            <a:ext cx="2711817" cy="1800200"/>
          </a:xfrm>
          <a:prstGeom prst="rect">
            <a:avLst/>
          </a:prstGeom>
          <a:noFill/>
        </p:spPr>
      </p:pic>
      <p:pic>
        <p:nvPicPr>
          <p:cNvPr id="23" name="Picture 3" descr="C:\POZİTİF OUTDOOR\AKTİVİTE FOTO VE VİDEOLAR\DÜNYA BANKASI-STOK-MARCA EVENT\FOTOLAR\küçük\DSC_0401.JPG"/>
          <p:cNvPicPr>
            <a:picLocks noChangeAspect="1" noChangeArrowheads="1"/>
          </p:cNvPicPr>
          <p:nvPr/>
        </p:nvPicPr>
        <p:blipFill>
          <a:blip r:embed="rId8" cstate="print"/>
          <a:srcRect/>
          <a:stretch>
            <a:fillRect/>
          </a:stretch>
        </p:blipFill>
        <p:spPr bwMode="auto">
          <a:xfrm>
            <a:off x="6108654" y="836712"/>
            <a:ext cx="2711818" cy="1800200"/>
          </a:xfrm>
          <a:prstGeom prst="rect">
            <a:avLst/>
          </a:prstGeom>
          <a:noFill/>
        </p:spPr>
      </p:pic>
      <p:pic>
        <p:nvPicPr>
          <p:cNvPr id="24" name="Picture 3" descr="C:\POZİTİF OUTDOOR\AKTİVİTE FOTO VE VİDEOLAR\DÜNYA BANKASI-STOK-MARCA EVENT\FOTOLAR\küçük\DSC_0494.JPG"/>
          <p:cNvPicPr>
            <a:picLocks noChangeAspect="1" noChangeArrowheads="1"/>
          </p:cNvPicPr>
          <p:nvPr/>
        </p:nvPicPr>
        <p:blipFill>
          <a:blip r:embed="rId9" cstate="print"/>
          <a:srcRect/>
          <a:stretch>
            <a:fillRect/>
          </a:stretch>
        </p:blipFill>
        <p:spPr bwMode="auto">
          <a:xfrm>
            <a:off x="6108655" y="3573016"/>
            <a:ext cx="2711817" cy="1800200"/>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10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000"/>
                                        <p:tgtEl>
                                          <p:spTgt spid="4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1000"/>
                                        <p:tgtEl>
                                          <p:spTgt spid="4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1000"/>
                                        <p:tgtEl>
                                          <p:spTgt spid="45"/>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childTnLst>
                                </p:cTn>
                              </p:par>
                              <p:par>
                                <p:cTn id="41" presetID="10"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childTnLst>
                                </p:cTn>
                              </p:par>
                              <p:par>
                                <p:cTn id="44" presetID="10"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a:spLocks noChangeArrowheads="1"/>
          </p:cNvSpPr>
          <p:nvPr/>
        </p:nvSpPr>
        <p:spPr bwMode="auto">
          <a:xfrm>
            <a:off x="0" y="0"/>
            <a:ext cx="3565400" cy="769441"/>
          </a:xfrm>
          <a:prstGeom prst="rect">
            <a:avLst/>
          </a:prstGeom>
          <a:noFill/>
          <a:ln w="9525">
            <a:noFill/>
            <a:miter lim="800000"/>
            <a:headEnd/>
            <a:tailEnd/>
          </a:ln>
        </p:spPr>
        <p:txBody>
          <a:bodyPr wrap="none">
            <a:spAutoFit/>
          </a:bodyPr>
          <a:lstStyle/>
          <a:p>
            <a:r>
              <a:rPr lang="tr-TR" sz="4400" b="1" dirty="0">
                <a:solidFill>
                  <a:srgbClr val="00B0F0"/>
                </a:solidFill>
                <a:latin typeface="Calibri" pitchFamily="34" charset="0"/>
              </a:rPr>
              <a:t>[</a:t>
            </a:r>
            <a:r>
              <a:rPr lang="tr-TR" b="1" dirty="0">
                <a:latin typeface="Comic Sans MS" pitchFamily="66" charset="0"/>
                <a:cs typeface="Arial" charset="0"/>
              </a:rPr>
              <a:t>TANIŞMA  VE TAKIMLAR</a:t>
            </a:r>
            <a:r>
              <a:rPr lang="tr-TR" sz="4400" b="1" dirty="0">
                <a:solidFill>
                  <a:srgbClr val="00B0F0"/>
                </a:solidFill>
                <a:latin typeface="Calibri" pitchFamily="34" charset="0"/>
              </a:rPr>
              <a:t>]</a:t>
            </a:r>
            <a:endParaRPr lang="tr-TR" dirty="0">
              <a:solidFill>
                <a:srgbClr val="00B0F0"/>
              </a:solidFill>
              <a:latin typeface="Calibri" pitchFamily="34" charset="0"/>
            </a:endParaRPr>
          </a:p>
        </p:txBody>
      </p:sp>
      <p:sp>
        <p:nvSpPr>
          <p:cNvPr id="9" name="8 Altbilgi Yer Tutucusu"/>
          <p:cNvSpPr>
            <a:spLocks noGrp="1"/>
          </p:cNvSpPr>
          <p:nvPr>
            <p:ph type="ftr" sz="quarter" idx="11"/>
          </p:nvPr>
        </p:nvSpPr>
        <p:spPr/>
        <p:txBody>
          <a:bodyPr/>
          <a:lstStyle/>
          <a:p>
            <a:pPr>
              <a:defRPr/>
            </a:pPr>
            <a:r>
              <a:rPr lang="tr-TR" smtClean="0"/>
              <a:t>BÜYÜK RESİM</a:t>
            </a:r>
            <a:endParaRPr lang="tr-TR"/>
          </a:p>
        </p:txBody>
      </p:sp>
      <p:pic>
        <p:nvPicPr>
          <p:cNvPr id="10" name="Picture 2" descr="C:\POZİTİF OUTDOOR\AKTİVİTE FOTO VE VİDEOLAR\DÜNYA BANKASI-STOK-MARCA EVENT\FOTOLAR\küçük\DSC_0110.JPG"/>
          <p:cNvPicPr>
            <a:picLocks noChangeAspect="1" noChangeArrowheads="1"/>
          </p:cNvPicPr>
          <p:nvPr/>
        </p:nvPicPr>
        <p:blipFill>
          <a:blip r:embed="rId3" cstate="print"/>
          <a:srcRect/>
          <a:stretch>
            <a:fillRect/>
          </a:stretch>
        </p:blipFill>
        <p:spPr bwMode="auto">
          <a:xfrm>
            <a:off x="5457820" y="692696"/>
            <a:ext cx="3362652" cy="2232248"/>
          </a:xfrm>
          <a:prstGeom prst="rect">
            <a:avLst/>
          </a:prstGeom>
          <a:noFill/>
        </p:spPr>
      </p:pic>
      <p:pic>
        <p:nvPicPr>
          <p:cNvPr id="13" name="Picture 4" descr="C:\POZİTİF OUTDOOR\AKTİVİTE FOTO VE VİDEOLAR\DÜNYA BANKASI-STOK-MARCA EVENT\FOTOLAR\küçük\DSC_0142.JPG"/>
          <p:cNvPicPr>
            <a:picLocks noChangeAspect="1" noChangeArrowheads="1"/>
          </p:cNvPicPr>
          <p:nvPr/>
        </p:nvPicPr>
        <p:blipFill>
          <a:blip r:embed="rId4" cstate="print"/>
          <a:srcRect/>
          <a:stretch>
            <a:fillRect/>
          </a:stretch>
        </p:blipFill>
        <p:spPr bwMode="auto">
          <a:xfrm>
            <a:off x="5436096" y="3429000"/>
            <a:ext cx="3384376" cy="2246668"/>
          </a:xfrm>
          <a:prstGeom prst="rect">
            <a:avLst/>
          </a:prstGeom>
          <a:noFill/>
        </p:spPr>
      </p:pic>
      <p:graphicFrame>
        <p:nvGraphicFramePr>
          <p:cNvPr id="15" name="14 Tablo"/>
          <p:cNvGraphicFramePr>
            <a:graphicFrameLocks noGrp="1"/>
          </p:cNvGraphicFramePr>
          <p:nvPr/>
        </p:nvGraphicFramePr>
        <p:xfrm>
          <a:off x="107504" y="692696"/>
          <a:ext cx="5159896" cy="3708400"/>
        </p:xfrm>
        <a:graphic>
          <a:graphicData uri="http://schemas.openxmlformats.org/drawingml/2006/table">
            <a:tbl>
              <a:tblPr firstRow="1" bandRow="1">
                <a:tableStyleId>{7DF18680-E054-41AD-8BC1-D1AEF772440D}</a:tableStyleId>
              </a:tblPr>
              <a:tblGrid>
                <a:gridCol w="5159896"/>
              </a:tblGrid>
              <a:tr h="370840">
                <a:tc>
                  <a:txBody>
                    <a:bodyPr/>
                    <a:lstStyle/>
                    <a:p>
                      <a:r>
                        <a:rPr lang="tr-TR" dirty="0" smtClean="0"/>
                        <a:t>Amaç</a:t>
                      </a:r>
                      <a:endParaRPr lang="tr-TR" dirty="0"/>
                    </a:p>
                  </a:txBody>
                  <a:tcPr>
                    <a:solidFill>
                      <a:srgbClr val="00B0F0"/>
                    </a:solidFill>
                  </a:tcPr>
                </a:tc>
              </a:tr>
              <a:tr h="370840">
                <a:tc>
                  <a:txBody>
                    <a:bodyPr/>
                    <a:lstStyle/>
                    <a:p>
                      <a:pPr marL="0" marR="0" indent="0" algn="l" defTabSz="914400" rtl="0" eaLnBrk="1" fontAlgn="auto" latinLnBrk="0" hangingPunct="1">
                        <a:lnSpc>
                          <a:spcPct val="150000"/>
                        </a:lnSpc>
                        <a:spcBef>
                          <a:spcPts val="0"/>
                        </a:spcBef>
                        <a:spcAft>
                          <a:spcPts val="0"/>
                        </a:spcAft>
                        <a:buClr>
                          <a:srgbClr val="00B0F0"/>
                        </a:buClr>
                        <a:buSzTx/>
                        <a:buFont typeface="Wingdings" pitchFamily="2" charset="2"/>
                        <a:buChar char="§"/>
                        <a:tabLst/>
                        <a:defRPr/>
                      </a:pPr>
                      <a:r>
                        <a:rPr lang="tr-TR" dirty="0" smtClean="0"/>
                        <a:t>Isınma  ve program hakkında bilgi paylaşımı</a:t>
                      </a:r>
                      <a:endParaRPr lang="tr-TR" dirty="0"/>
                    </a:p>
                  </a:txBody>
                  <a:tcPr/>
                </a:tc>
              </a:tr>
              <a:tr h="370840">
                <a:tc>
                  <a:txBody>
                    <a:bodyPr/>
                    <a:lstStyle/>
                    <a:p>
                      <a:pPr marL="0" marR="0" indent="0" algn="l" defTabSz="914400" rtl="0" eaLnBrk="1" fontAlgn="auto" latinLnBrk="0" hangingPunct="1">
                        <a:lnSpc>
                          <a:spcPct val="150000"/>
                        </a:lnSpc>
                        <a:spcBef>
                          <a:spcPts val="0"/>
                        </a:spcBef>
                        <a:spcAft>
                          <a:spcPts val="0"/>
                        </a:spcAft>
                        <a:buClr>
                          <a:srgbClr val="00B0F0"/>
                        </a:buClr>
                        <a:buSzTx/>
                        <a:buFont typeface="Wingdings" pitchFamily="2" charset="2"/>
                        <a:buChar char="§"/>
                        <a:tabLst/>
                        <a:defRPr/>
                      </a:pPr>
                      <a:r>
                        <a:rPr lang="tr-TR" dirty="0" smtClean="0"/>
                        <a:t>Aktivite hakkında bilgi paylaşımı yapmak</a:t>
                      </a:r>
                      <a:endParaRPr lang="tr-TR" dirty="0"/>
                    </a:p>
                  </a:txBody>
                  <a:tcPr/>
                </a:tc>
              </a:tr>
              <a:tr h="370840">
                <a:tc>
                  <a:txBody>
                    <a:bodyPr/>
                    <a:lstStyle/>
                    <a:p>
                      <a:pPr marL="0" marR="0" indent="0" algn="l" defTabSz="914400" rtl="0" eaLnBrk="1" fontAlgn="auto" latinLnBrk="0" hangingPunct="1">
                        <a:lnSpc>
                          <a:spcPct val="150000"/>
                        </a:lnSpc>
                        <a:spcBef>
                          <a:spcPts val="0"/>
                        </a:spcBef>
                        <a:spcAft>
                          <a:spcPts val="0"/>
                        </a:spcAft>
                        <a:buClr>
                          <a:srgbClr val="00B0F0"/>
                        </a:buClr>
                        <a:buSzTx/>
                        <a:buFont typeface="Wingdings" pitchFamily="2" charset="2"/>
                        <a:buChar char="§"/>
                        <a:tabLst/>
                        <a:defRPr/>
                      </a:pPr>
                      <a:r>
                        <a:rPr lang="tr-TR" dirty="0" smtClean="0"/>
                        <a:t>Katılımcıları uygulama ekibi ile tanıştırmak,</a:t>
                      </a:r>
                      <a:endParaRPr lang="tr-TR" dirty="0"/>
                    </a:p>
                  </a:txBody>
                  <a:tcPr/>
                </a:tc>
              </a:tr>
              <a:tr h="370840">
                <a:tc>
                  <a:txBody>
                    <a:bodyPr/>
                    <a:lstStyle/>
                    <a:p>
                      <a:pPr marL="0" marR="0" indent="0" algn="l" defTabSz="914400" rtl="0" eaLnBrk="1" fontAlgn="auto" latinLnBrk="0" hangingPunct="1">
                        <a:lnSpc>
                          <a:spcPct val="150000"/>
                        </a:lnSpc>
                        <a:spcBef>
                          <a:spcPts val="0"/>
                        </a:spcBef>
                        <a:spcAft>
                          <a:spcPts val="0"/>
                        </a:spcAft>
                        <a:buClr>
                          <a:srgbClr val="00B0F0"/>
                        </a:buClr>
                        <a:buSzTx/>
                        <a:buFont typeface="Wingdings" pitchFamily="2" charset="2"/>
                        <a:buChar char="§"/>
                        <a:tabLst/>
                        <a:defRPr/>
                      </a:pPr>
                      <a:r>
                        <a:rPr lang="tr-TR" dirty="0" smtClean="0"/>
                        <a:t>Grubun önceden belirlenmiş olan takımlara ayrılmasını sağlamak,</a:t>
                      </a:r>
                      <a:endParaRPr lang="tr-TR" dirty="0"/>
                    </a:p>
                  </a:txBody>
                  <a:tcPr/>
                </a:tc>
              </a:tr>
              <a:tr h="370840">
                <a:tc>
                  <a:txBody>
                    <a:bodyPr/>
                    <a:lstStyle/>
                    <a:p>
                      <a:pPr marL="0" marR="0" indent="0" algn="l" defTabSz="914400" rtl="0" eaLnBrk="1" fontAlgn="auto" latinLnBrk="0" hangingPunct="1">
                        <a:lnSpc>
                          <a:spcPct val="150000"/>
                        </a:lnSpc>
                        <a:spcBef>
                          <a:spcPts val="0"/>
                        </a:spcBef>
                        <a:spcAft>
                          <a:spcPts val="0"/>
                        </a:spcAft>
                        <a:buClr>
                          <a:srgbClr val="00B0F0"/>
                        </a:buClr>
                        <a:buSzTx/>
                        <a:buFont typeface="Wingdings" pitchFamily="2" charset="2"/>
                        <a:buChar char="§"/>
                        <a:tabLst/>
                        <a:defRPr/>
                      </a:pPr>
                      <a:r>
                        <a:rPr lang="tr-TR" dirty="0" smtClean="0"/>
                        <a:t>Katılımcıların uygulama ortamına alışmasını sağlamak. </a:t>
                      </a:r>
                      <a:endParaRPr lang="tr-TR" dirty="0"/>
                    </a:p>
                  </a:txBody>
                  <a:tcPr/>
                </a:tc>
              </a:tr>
            </a:tbl>
          </a:graphicData>
        </a:graphic>
      </p:graphicFrame>
      <p:pic>
        <p:nvPicPr>
          <p:cNvPr id="11"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a:spLocks noChangeArrowheads="1"/>
          </p:cNvSpPr>
          <p:nvPr/>
        </p:nvSpPr>
        <p:spPr bwMode="auto">
          <a:xfrm>
            <a:off x="0" y="0"/>
            <a:ext cx="2563522"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DEĞERLENDİRME</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sp>
        <p:nvSpPr>
          <p:cNvPr id="9" name="8 Altbilgi Yer Tutucusu"/>
          <p:cNvSpPr>
            <a:spLocks noGrp="1"/>
          </p:cNvSpPr>
          <p:nvPr>
            <p:ph type="ftr" sz="quarter" idx="11"/>
          </p:nvPr>
        </p:nvSpPr>
        <p:spPr/>
        <p:txBody>
          <a:bodyPr/>
          <a:lstStyle/>
          <a:p>
            <a:pPr>
              <a:defRPr/>
            </a:pPr>
            <a:r>
              <a:rPr lang="tr-TR" smtClean="0"/>
              <a:t>BÜYÜK RESİM</a:t>
            </a:r>
            <a:endParaRPr lang="tr-TR"/>
          </a:p>
        </p:txBody>
      </p:sp>
      <p:pic>
        <p:nvPicPr>
          <p:cNvPr id="11" name="Picture 2" descr="C:\POZİTİF OUTDOOR\AKTİVİTE FOTO VE VİDEOLAR\DÜNYA BANKASI-STOK-MARCA EVENT\FOTOLAR\küçük\DSC_0143.JPG"/>
          <p:cNvPicPr>
            <a:picLocks noChangeAspect="1" noChangeArrowheads="1"/>
          </p:cNvPicPr>
          <p:nvPr/>
        </p:nvPicPr>
        <p:blipFill>
          <a:blip r:embed="rId3" cstate="print"/>
          <a:srcRect/>
          <a:stretch>
            <a:fillRect/>
          </a:stretch>
        </p:blipFill>
        <p:spPr bwMode="auto">
          <a:xfrm>
            <a:off x="5493362" y="692696"/>
            <a:ext cx="3471126" cy="2304256"/>
          </a:xfrm>
          <a:prstGeom prst="rect">
            <a:avLst/>
          </a:prstGeom>
          <a:noFill/>
        </p:spPr>
      </p:pic>
      <p:pic>
        <p:nvPicPr>
          <p:cNvPr id="12" name="Picture 3" descr="C:\POZİTİF OUTDOOR\AKTİVİTE FOTO VE VİDEOLAR\DÜNYA BANKASI-STOK-MARCA EVENT\FOTOLAR\küçük\DSC_0114.JPG"/>
          <p:cNvPicPr>
            <a:picLocks noChangeAspect="1" noChangeArrowheads="1"/>
          </p:cNvPicPr>
          <p:nvPr/>
        </p:nvPicPr>
        <p:blipFill>
          <a:blip r:embed="rId4" cstate="print"/>
          <a:srcRect/>
          <a:stretch>
            <a:fillRect/>
          </a:stretch>
        </p:blipFill>
        <p:spPr bwMode="auto">
          <a:xfrm>
            <a:off x="5508104" y="3343214"/>
            <a:ext cx="3456384" cy="2318034"/>
          </a:xfrm>
          <a:prstGeom prst="rect">
            <a:avLst/>
          </a:prstGeom>
          <a:noFill/>
        </p:spPr>
      </p:pic>
      <p:graphicFrame>
        <p:nvGraphicFramePr>
          <p:cNvPr id="15" name="14 Tablo"/>
          <p:cNvGraphicFramePr>
            <a:graphicFrameLocks noGrp="1"/>
          </p:cNvGraphicFramePr>
          <p:nvPr/>
        </p:nvGraphicFramePr>
        <p:xfrm>
          <a:off x="107504" y="692696"/>
          <a:ext cx="5159896" cy="5267960"/>
        </p:xfrm>
        <a:graphic>
          <a:graphicData uri="http://schemas.openxmlformats.org/drawingml/2006/table">
            <a:tbl>
              <a:tblPr firstRow="1" bandRow="1">
                <a:tableStyleId>{7DF18680-E054-41AD-8BC1-D1AEF772440D}</a:tableStyleId>
              </a:tblPr>
              <a:tblGrid>
                <a:gridCol w="5159896"/>
              </a:tblGrid>
              <a:tr h="370840">
                <a:tc>
                  <a:txBody>
                    <a:bodyPr/>
                    <a:lstStyle/>
                    <a:p>
                      <a:r>
                        <a:rPr lang="tr-TR" dirty="0" smtClean="0"/>
                        <a:t>Amaç</a:t>
                      </a:r>
                      <a:endParaRPr lang="tr-TR" dirty="0"/>
                    </a:p>
                  </a:txBody>
                  <a:tcPr>
                    <a:solidFill>
                      <a:srgbClr val="00B0F0"/>
                    </a:solidFill>
                  </a:tcPr>
                </a:tc>
              </a:tr>
              <a:tr h="370840">
                <a:tc>
                  <a:txBody>
                    <a:bodyPr/>
                    <a:lstStyle/>
                    <a:p>
                      <a:r>
                        <a:rPr lang="tr-TR" sz="1800" dirty="0" smtClean="0"/>
                        <a:t>Yapılacak olan resmin bize düşen bölümünü, verilen kopyaya en uygun şekilde yapmak. </a:t>
                      </a:r>
                    </a:p>
                    <a:p>
                      <a:r>
                        <a:rPr lang="tr-TR" sz="1800" dirty="0" smtClean="0"/>
                        <a:t>Takımın bir değerlendirme yaparak nereden ve nasıl başlayacaklarını planlaması gereklidir.</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chemeClr val="bg1"/>
                          </a:solidFill>
                        </a:rPr>
                        <a:t>Faydalar</a:t>
                      </a:r>
                      <a:endParaRPr lang="tr-TR" b="1" dirty="0">
                        <a:solidFill>
                          <a:schemeClr val="bg1"/>
                        </a:solidFill>
                      </a:endParaRPr>
                    </a:p>
                  </a:txBody>
                  <a:tcPr>
                    <a:solidFill>
                      <a:srgbClr val="00B0F0"/>
                    </a:solidFill>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Strateji belirlemenin öne çıkması</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İletişim</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Problem çözme</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Ekip Uyumu</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Senkronize hareket etmek</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Fikir paylaşımı</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Karar verme süreci</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Etkileşim</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Farklı düşünme</a:t>
                      </a:r>
                      <a:endParaRPr lang="tr-TR" dirty="0"/>
                    </a:p>
                  </a:txBody>
                  <a:tcPr/>
                </a:tc>
              </a:tr>
            </a:tbl>
          </a:graphicData>
        </a:graphic>
      </p:graphicFrame>
      <p:pic>
        <p:nvPicPr>
          <p:cNvPr id="10"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a:spLocks noChangeArrowheads="1"/>
          </p:cNvSpPr>
          <p:nvPr/>
        </p:nvSpPr>
        <p:spPr bwMode="auto">
          <a:xfrm>
            <a:off x="0" y="0"/>
            <a:ext cx="2326278"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RESİM YAPIMI</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sp>
        <p:nvSpPr>
          <p:cNvPr id="9" name="8 Altbilgi Yer Tutucusu"/>
          <p:cNvSpPr>
            <a:spLocks noGrp="1"/>
          </p:cNvSpPr>
          <p:nvPr>
            <p:ph type="ftr" sz="quarter" idx="11"/>
          </p:nvPr>
        </p:nvSpPr>
        <p:spPr/>
        <p:txBody>
          <a:bodyPr/>
          <a:lstStyle/>
          <a:p>
            <a:pPr>
              <a:defRPr/>
            </a:pPr>
            <a:r>
              <a:rPr lang="tr-TR" smtClean="0"/>
              <a:t>BÜYÜK RESİM</a:t>
            </a:r>
            <a:endParaRPr lang="tr-TR"/>
          </a:p>
        </p:txBody>
      </p:sp>
      <p:pic>
        <p:nvPicPr>
          <p:cNvPr id="11" name="Picture 2" descr="C:\POZİTİF OUTDOOR\AKTİVİTE FOTO VE VİDEOLAR\DÜNYA BANKASI-STOK-MARCA EVENT\FOTOLAR\küçük\DSC_0119.JPG"/>
          <p:cNvPicPr>
            <a:picLocks noChangeAspect="1" noChangeArrowheads="1"/>
          </p:cNvPicPr>
          <p:nvPr/>
        </p:nvPicPr>
        <p:blipFill>
          <a:blip r:embed="rId3" cstate="print"/>
          <a:srcRect/>
          <a:stretch>
            <a:fillRect/>
          </a:stretch>
        </p:blipFill>
        <p:spPr bwMode="auto">
          <a:xfrm>
            <a:off x="5364088" y="702482"/>
            <a:ext cx="3456384" cy="2294470"/>
          </a:xfrm>
          <a:prstGeom prst="rect">
            <a:avLst/>
          </a:prstGeom>
          <a:noFill/>
        </p:spPr>
      </p:pic>
      <p:pic>
        <p:nvPicPr>
          <p:cNvPr id="12" name="Picture 3" descr="C:\POZİTİF OUTDOOR\AKTİVİTE FOTO VE VİDEOLAR\DÜNYA BANKASI-STOK-MARCA EVENT\FOTOLAR\küçük\DSC_0401.JPG"/>
          <p:cNvPicPr>
            <a:picLocks noChangeAspect="1" noChangeArrowheads="1"/>
          </p:cNvPicPr>
          <p:nvPr/>
        </p:nvPicPr>
        <p:blipFill>
          <a:blip r:embed="rId4" cstate="print"/>
          <a:srcRect/>
          <a:stretch>
            <a:fillRect/>
          </a:stretch>
        </p:blipFill>
        <p:spPr bwMode="auto">
          <a:xfrm>
            <a:off x="5349346" y="3356992"/>
            <a:ext cx="3471126" cy="2304256"/>
          </a:xfrm>
          <a:prstGeom prst="rect">
            <a:avLst/>
          </a:prstGeom>
          <a:noFill/>
        </p:spPr>
      </p:pic>
      <p:graphicFrame>
        <p:nvGraphicFramePr>
          <p:cNvPr id="15" name="14 Tablo"/>
          <p:cNvGraphicFramePr>
            <a:graphicFrameLocks noGrp="1"/>
          </p:cNvGraphicFramePr>
          <p:nvPr/>
        </p:nvGraphicFramePr>
        <p:xfrm>
          <a:off x="107504" y="692696"/>
          <a:ext cx="5159896" cy="5369560"/>
        </p:xfrm>
        <a:graphic>
          <a:graphicData uri="http://schemas.openxmlformats.org/drawingml/2006/table">
            <a:tbl>
              <a:tblPr firstRow="1" bandRow="1">
                <a:tableStyleId>{7DF18680-E054-41AD-8BC1-D1AEF772440D}</a:tableStyleId>
              </a:tblPr>
              <a:tblGrid>
                <a:gridCol w="5159896"/>
              </a:tblGrid>
              <a:tr h="370840">
                <a:tc>
                  <a:txBody>
                    <a:bodyPr/>
                    <a:lstStyle/>
                    <a:p>
                      <a:r>
                        <a:rPr lang="tr-TR" dirty="0" smtClean="0"/>
                        <a:t>Amaç</a:t>
                      </a:r>
                      <a:endParaRPr lang="tr-TR" dirty="0"/>
                    </a:p>
                  </a:txBody>
                  <a:tcPr>
                    <a:solidFill>
                      <a:srgbClr val="00B0F0"/>
                    </a:solidFill>
                  </a:tcPr>
                </a:tc>
              </a:tr>
              <a:tr h="370840">
                <a:tc>
                  <a:txBody>
                    <a:bodyPr/>
                    <a:lstStyle/>
                    <a:p>
                      <a:r>
                        <a:rPr lang="tr-TR" sz="1800" dirty="0" smtClean="0"/>
                        <a:t>Değerlendirmeden sonra takımlar, sorumlu oldukları bölümü bitirmek için çizmeye ve boyamaya başlarlar.</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chemeClr val="bg1"/>
                          </a:solidFill>
                        </a:rPr>
                        <a:t>Faydalar</a:t>
                      </a:r>
                      <a:endParaRPr lang="tr-TR" b="1" dirty="0">
                        <a:solidFill>
                          <a:schemeClr val="bg1"/>
                        </a:solidFill>
                      </a:endParaRPr>
                    </a:p>
                  </a:txBody>
                  <a:tcPr>
                    <a:solidFill>
                      <a:srgbClr val="00B0F0"/>
                    </a:solidFill>
                  </a:tcPr>
                </a:tc>
              </a:tr>
              <a:tr h="370840">
                <a:tc>
                  <a:txBody>
                    <a:bodyPr/>
                    <a:lstStyle/>
                    <a:p>
                      <a:pPr lvl="0">
                        <a:lnSpc>
                          <a:spcPct val="150000"/>
                        </a:lnSpc>
                        <a:buClr>
                          <a:srgbClr val="00B0F0"/>
                        </a:buClr>
                        <a:buFont typeface="Wingdings" pitchFamily="2" charset="2"/>
                        <a:buChar char="§"/>
                      </a:pPr>
                      <a:r>
                        <a:rPr lang="tr-TR" sz="1800" dirty="0" smtClean="0"/>
                        <a:t>Birlikte hareket etmeyi gerektirmesi,</a:t>
                      </a:r>
                    </a:p>
                  </a:txBody>
                  <a:tcPr/>
                </a:tc>
              </a:tr>
              <a:tr h="370840">
                <a:tc>
                  <a:txBody>
                    <a:bodyPr/>
                    <a:lstStyle/>
                    <a:p>
                      <a:pPr lvl="0">
                        <a:lnSpc>
                          <a:spcPct val="150000"/>
                        </a:lnSpc>
                        <a:buClr>
                          <a:srgbClr val="00B0F0"/>
                        </a:buClr>
                        <a:buFont typeface="Wingdings" pitchFamily="2" charset="2"/>
                        <a:buChar char="§"/>
                      </a:pPr>
                      <a:r>
                        <a:rPr lang="tr-TR" sz="1800" dirty="0" smtClean="0"/>
                        <a:t>Birlikte çözüm üretmeyi sağlaması,</a:t>
                      </a:r>
                    </a:p>
                  </a:txBody>
                  <a:tcPr/>
                </a:tc>
              </a:tr>
              <a:tr h="370840">
                <a:tc>
                  <a:txBody>
                    <a:bodyPr/>
                    <a:lstStyle/>
                    <a:p>
                      <a:pPr lvl="0">
                        <a:lnSpc>
                          <a:spcPct val="150000"/>
                        </a:lnSpc>
                        <a:buClr>
                          <a:srgbClr val="00B0F0"/>
                        </a:buClr>
                        <a:buFont typeface="Wingdings" pitchFamily="2" charset="2"/>
                        <a:buChar char="§"/>
                      </a:pPr>
                      <a:r>
                        <a:rPr lang="tr-TR" sz="1800" dirty="0" smtClean="0"/>
                        <a:t>Birlikte strateji geliştirilmesi,</a:t>
                      </a:r>
                    </a:p>
                  </a:txBody>
                  <a:tcPr/>
                </a:tc>
              </a:tr>
              <a:tr h="349840">
                <a:tc>
                  <a:txBody>
                    <a:bodyPr/>
                    <a:lstStyle/>
                    <a:p>
                      <a:pPr lvl="0">
                        <a:lnSpc>
                          <a:spcPct val="150000"/>
                        </a:lnSpc>
                        <a:buClr>
                          <a:srgbClr val="00B0F0"/>
                        </a:buClr>
                        <a:buFont typeface="Wingdings" pitchFamily="2" charset="2"/>
                        <a:buChar char="§"/>
                      </a:pPr>
                      <a:r>
                        <a:rPr lang="tr-TR" sz="1800" dirty="0" smtClean="0"/>
                        <a:t>Liderlik ve sorumluluk duygusunu öne çıkarması,</a:t>
                      </a: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Senkronize hareket etmek</a:t>
                      </a:r>
                      <a:endParaRPr lang="tr-TR" dirty="0"/>
                    </a:p>
                  </a:txBody>
                  <a:tcPr/>
                </a:tc>
              </a:tr>
              <a:tr h="268168">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Fikir paylaşımı</a:t>
                      </a:r>
                      <a:endParaRPr lang="tr-TR" dirty="0"/>
                    </a:p>
                  </a:txBody>
                  <a:tcPr/>
                </a:tc>
              </a:tr>
              <a:tr h="329376">
                <a:tc>
                  <a:txBody>
                    <a:bodyPr/>
                    <a:lstStyle/>
                    <a:p>
                      <a:pPr>
                        <a:lnSpc>
                          <a:spcPct val="150000"/>
                        </a:lnSpc>
                        <a:buClr>
                          <a:srgbClr val="00B0F0"/>
                        </a:buClr>
                        <a:buFont typeface="Wingdings" pitchFamily="2" charset="2"/>
                        <a:buChar char="§"/>
                      </a:pPr>
                      <a:r>
                        <a:rPr lang="tr-TR" sz="1800" dirty="0" smtClean="0"/>
                        <a:t>Ortak hedef için hareket edilmesi</a:t>
                      </a:r>
                      <a:endParaRPr lang="tr-TR" dirty="0">
                        <a:cs typeface="Arial" charset="0"/>
                      </a:endParaRPr>
                    </a:p>
                  </a:txBody>
                  <a:tcPr/>
                </a:tc>
              </a:tr>
              <a:tr h="330512">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Etkileşim</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Farklı düşünme</a:t>
                      </a:r>
                      <a:endParaRPr lang="tr-TR" dirty="0"/>
                    </a:p>
                  </a:txBody>
                  <a:tcPr/>
                </a:tc>
              </a:tr>
            </a:tbl>
          </a:graphicData>
        </a:graphic>
      </p:graphicFrame>
      <p:pic>
        <p:nvPicPr>
          <p:cNvPr id="10"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a:spLocks noChangeArrowheads="1"/>
          </p:cNvSpPr>
          <p:nvPr/>
        </p:nvSpPr>
        <p:spPr bwMode="auto">
          <a:xfrm>
            <a:off x="0" y="0"/>
            <a:ext cx="1298753" cy="769441"/>
          </a:xfrm>
          <a:prstGeom prst="rect">
            <a:avLst/>
          </a:prstGeom>
          <a:noFill/>
          <a:ln w="9525">
            <a:noFill/>
            <a:miter lim="800000"/>
            <a:headEnd/>
            <a:tailEnd/>
          </a:ln>
        </p:spPr>
        <p:txBody>
          <a:bodyPr wrap="none">
            <a:spAutoFit/>
          </a:bodyPr>
          <a:lstStyle/>
          <a:p>
            <a:r>
              <a:rPr lang="tr-TR" sz="4400" b="1" dirty="0">
                <a:solidFill>
                  <a:srgbClr val="00B0F0"/>
                </a:solidFill>
                <a:latin typeface="Calibri" pitchFamily="34" charset="0"/>
              </a:rPr>
              <a:t>[</a:t>
            </a:r>
            <a:r>
              <a:rPr lang="tr-TR" b="1" dirty="0" smtClean="0">
                <a:latin typeface="Comic Sans MS" pitchFamily="66" charset="0"/>
                <a:cs typeface="Arial" charset="0"/>
              </a:rPr>
              <a:t>FİNAL</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sp>
        <p:nvSpPr>
          <p:cNvPr id="9" name="8 Altbilgi Yer Tutucusu"/>
          <p:cNvSpPr>
            <a:spLocks noGrp="1"/>
          </p:cNvSpPr>
          <p:nvPr>
            <p:ph type="ftr" sz="quarter" idx="11"/>
          </p:nvPr>
        </p:nvSpPr>
        <p:spPr/>
        <p:txBody>
          <a:bodyPr/>
          <a:lstStyle/>
          <a:p>
            <a:pPr>
              <a:defRPr/>
            </a:pPr>
            <a:r>
              <a:rPr lang="tr-TR" smtClean="0"/>
              <a:t>BÜYÜK RESİM</a:t>
            </a:r>
            <a:endParaRPr lang="tr-TR"/>
          </a:p>
        </p:txBody>
      </p:sp>
      <p:pic>
        <p:nvPicPr>
          <p:cNvPr id="11" name="Picture 3" descr="C:\POZİTİF OUTDOOR\AKTİVİTE FOTO VE VİDEOLAR\DÜNYA BANKASI-STOK-MARCA EVENT\FOTOLAR\küçük\DSC_0494.JPG"/>
          <p:cNvPicPr>
            <a:picLocks noChangeAspect="1" noChangeArrowheads="1"/>
          </p:cNvPicPr>
          <p:nvPr/>
        </p:nvPicPr>
        <p:blipFill>
          <a:blip r:embed="rId3" cstate="print"/>
          <a:srcRect/>
          <a:stretch>
            <a:fillRect/>
          </a:stretch>
        </p:blipFill>
        <p:spPr bwMode="auto">
          <a:xfrm>
            <a:off x="5363167" y="692696"/>
            <a:ext cx="3362653" cy="2232248"/>
          </a:xfrm>
          <a:prstGeom prst="rect">
            <a:avLst/>
          </a:prstGeom>
          <a:noFill/>
        </p:spPr>
      </p:pic>
      <p:pic>
        <p:nvPicPr>
          <p:cNvPr id="12" name="Picture 4" descr="C:\POZİTİF OUTDOOR\AKTİVİTE FOTO VE VİDEOLAR\DÜNYA BANKASI-STOK-MARCA EVENT\FOTOLAR\küçük\DSC_0501.JPG"/>
          <p:cNvPicPr>
            <a:picLocks noChangeAspect="1" noChangeArrowheads="1"/>
          </p:cNvPicPr>
          <p:nvPr/>
        </p:nvPicPr>
        <p:blipFill>
          <a:blip r:embed="rId4" cstate="print"/>
          <a:srcRect/>
          <a:stretch>
            <a:fillRect/>
          </a:stretch>
        </p:blipFill>
        <p:spPr bwMode="auto">
          <a:xfrm>
            <a:off x="5385811" y="3284984"/>
            <a:ext cx="3362653" cy="2232248"/>
          </a:xfrm>
          <a:prstGeom prst="rect">
            <a:avLst/>
          </a:prstGeom>
          <a:noFill/>
        </p:spPr>
      </p:pic>
      <p:graphicFrame>
        <p:nvGraphicFramePr>
          <p:cNvPr id="15" name="14 Tablo"/>
          <p:cNvGraphicFramePr>
            <a:graphicFrameLocks noGrp="1"/>
          </p:cNvGraphicFramePr>
          <p:nvPr>
            <p:extLst>
              <p:ext uri="{D42A27DB-BD31-4B8C-83A1-F6EECF244321}">
                <p14:modId xmlns:p14="http://schemas.microsoft.com/office/powerpoint/2010/main" val="2637503565"/>
              </p:ext>
            </p:extLst>
          </p:nvPr>
        </p:nvGraphicFramePr>
        <p:xfrm>
          <a:off x="107504" y="692696"/>
          <a:ext cx="5159896" cy="3342640"/>
        </p:xfrm>
        <a:graphic>
          <a:graphicData uri="http://schemas.openxmlformats.org/drawingml/2006/table">
            <a:tbl>
              <a:tblPr firstRow="1" bandRow="1">
                <a:tableStyleId>{7DF18680-E054-41AD-8BC1-D1AEF772440D}</a:tableStyleId>
              </a:tblPr>
              <a:tblGrid>
                <a:gridCol w="5159896"/>
              </a:tblGrid>
              <a:tr h="370840">
                <a:tc>
                  <a:txBody>
                    <a:bodyPr/>
                    <a:lstStyle/>
                    <a:p>
                      <a:r>
                        <a:rPr lang="tr-TR" dirty="0" err="1" smtClean="0"/>
                        <a:t>Veee</a:t>
                      </a:r>
                      <a:r>
                        <a:rPr lang="tr-TR" dirty="0" smtClean="0"/>
                        <a:t>…</a:t>
                      </a:r>
                      <a:endParaRPr lang="tr-TR" dirty="0"/>
                    </a:p>
                  </a:txBody>
                  <a:tcPr>
                    <a:solidFill>
                      <a:srgbClr val="00B0F0"/>
                    </a:solidFill>
                  </a:tcPr>
                </a:tc>
              </a:tr>
              <a:tr h="370840">
                <a:tc>
                  <a:txBody>
                    <a:bodyPr/>
                    <a:lstStyle/>
                    <a:p>
                      <a:pPr>
                        <a:lnSpc>
                          <a:spcPct val="150000"/>
                        </a:lnSpc>
                      </a:pPr>
                      <a:r>
                        <a:rPr lang="tr-TR" sz="1800" dirty="0" smtClean="0"/>
                        <a:t>Her takımın kendi tuvali üzerinde oluşturduğu anlamsız parçalar, gün sonunda birleştirilerek, anlamlı bir bütün ortaya çıkar.</a:t>
                      </a:r>
                    </a:p>
                    <a:p>
                      <a:pPr>
                        <a:lnSpc>
                          <a:spcPct val="150000"/>
                        </a:lnSpc>
                      </a:pPr>
                      <a:r>
                        <a:rPr lang="tr-TR" sz="1800" dirty="0" smtClean="0"/>
                        <a:t>Biten parçalar büyük çerçeve üzerine monte edilir. Montaj işlemi bir perde arkasında olur. </a:t>
                      </a:r>
                    </a:p>
                    <a:p>
                      <a:pPr>
                        <a:lnSpc>
                          <a:spcPct val="150000"/>
                        </a:lnSpc>
                      </a:pPr>
                      <a:r>
                        <a:rPr lang="tr-TR" sz="1800" dirty="0" smtClean="0"/>
                        <a:t>Herkes çıkacak sonucu beklerken, gün sonunda perde açılır ve şaheserimiz ortaya çıkar.</a:t>
                      </a:r>
                    </a:p>
                  </a:txBody>
                  <a:tcPr/>
                </a:tc>
              </a:tr>
            </a:tbl>
          </a:graphicData>
        </a:graphic>
      </p:graphicFrame>
      <p:pic>
        <p:nvPicPr>
          <p:cNvPr id="10"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a:spLocks noChangeArrowheads="1"/>
          </p:cNvSpPr>
          <p:nvPr/>
        </p:nvSpPr>
        <p:spPr bwMode="auto">
          <a:xfrm>
            <a:off x="0" y="0"/>
            <a:ext cx="2335896"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RESİM SEÇİMİ</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sp>
        <p:nvSpPr>
          <p:cNvPr id="9" name="8 Altbilgi Yer Tutucusu"/>
          <p:cNvSpPr>
            <a:spLocks noGrp="1"/>
          </p:cNvSpPr>
          <p:nvPr>
            <p:ph type="ftr" sz="quarter" idx="11"/>
          </p:nvPr>
        </p:nvSpPr>
        <p:spPr/>
        <p:txBody>
          <a:bodyPr/>
          <a:lstStyle/>
          <a:p>
            <a:pPr>
              <a:defRPr/>
            </a:pPr>
            <a:r>
              <a:rPr lang="tr-TR" dirty="0" smtClean="0"/>
              <a:t>BÜYÜK RESİM</a:t>
            </a:r>
            <a:endParaRPr lang="tr-TR" dirty="0"/>
          </a:p>
        </p:txBody>
      </p:sp>
      <p:pic>
        <p:nvPicPr>
          <p:cNvPr id="3074" name="Picture 2" descr="C:\POZİTİF OUTDOOR\Aktivite Klasörü\TEAM BUILDING\Big Picture\Salvador-Dali-EnfGeo.jpg"/>
          <p:cNvPicPr>
            <a:picLocks noChangeAspect="1" noChangeArrowheads="1"/>
          </p:cNvPicPr>
          <p:nvPr/>
        </p:nvPicPr>
        <p:blipFill>
          <a:blip r:embed="rId3" cstate="print"/>
          <a:srcRect/>
          <a:stretch>
            <a:fillRect/>
          </a:stretch>
        </p:blipFill>
        <p:spPr bwMode="auto">
          <a:xfrm>
            <a:off x="5721425" y="692696"/>
            <a:ext cx="2883023" cy="2471163"/>
          </a:xfrm>
          <a:prstGeom prst="rect">
            <a:avLst/>
          </a:prstGeom>
          <a:noFill/>
        </p:spPr>
      </p:pic>
      <p:pic>
        <p:nvPicPr>
          <p:cNvPr id="3075" name="Picture 3" descr="C:\POZİTİF OUTDOOR\Aktivite Klasörü\TEAM BUILDING\Big Picture\images (1).jpg"/>
          <p:cNvPicPr>
            <a:picLocks noChangeAspect="1" noChangeArrowheads="1"/>
          </p:cNvPicPr>
          <p:nvPr/>
        </p:nvPicPr>
        <p:blipFill>
          <a:blip r:embed="rId4" cstate="print"/>
          <a:srcRect/>
          <a:stretch>
            <a:fillRect/>
          </a:stretch>
        </p:blipFill>
        <p:spPr bwMode="auto">
          <a:xfrm>
            <a:off x="5724128" y="3397199"/>
            <a:ext cx="2880320" cy="2295076"/>
          </a:xfrm>
          <a:prstGeom prst="rect">
            <a:avLst/>
          </a:prstGeom>
          <a:noFill/>
        </p:spPr>
      </p:pic>
      <p:graphicFrame>
        <p:nvGraphicFramePr>
          <p:cNvPr id="12" name="11 Tablo"/>
          <p:cNvGraphicFramePr>
            <a:graphicFrameLocks noGrp="1"/>
          </p:cNvGraphicFramePr>
          <p:nvPr>
            <p:extLst>
              <p:ext uri="{D42A27DB-BD31-4B8C-83A1-F6EECF244321}">
                <p14:modId xmlns:p14="http://schemas.microsoft.com/office/powerpoint/2010/main" val="3128564632"/>
              </p:ext>
            </p:extLst>
          </p:nvPr>
        </p:nvGraphicFramePr>
        <p:xfrm>
          <a:off x="107504" y="692696"/>
          <a:ext cx="5159896" cy="3860799"/>
        </p:xfrm>
        <a:graphic>
          <a:graphicData uri="http://schemas.openxmlformats.org/drawingml/2006/table">
            <a:tbl>
              <a:tblPr firstRow="1" bandRow="1">
                <a:tableStyleId>{7DF18680-E054-41AD-8BC1-D1AEF772440D}</a:tableStyleId>
              </a:tblPr>
              <a:tblGrid>
                <a:gridCol w="5159896"/>
              </a:tblGrid>
              <a:tr h="370840">
                <a:tc>
                  <a:txBody>
                    <a:bodyPr/>
                    <a:lstStyle/>
                    <a:p>
                      <a:r>
                        <a:rPr lang="tr-TR" sz="1800" dirty="0" smtClean="0"/>
                        <a:t>Seçilecek resim</a:t>
                      </a:r>
                      <a:endParaRPr lang="tr-TR" sz="1800" b="1" dirty="0" smtClean="0">
                        <a:solidFill>
                          <a:schemeClr val="bg1"/>
                        </a:solidFill>
                      </a:endParaRPr>
                    </a:p>
                  </a:txBody>
                  <a:tcPr>
                    <a:solidFill>
                      <a:srgbClr val="00B0F0"/>
                    </a:solidFill>
                  </a:tcPr>
                </a:tc>
              </a:tr>
              <a:tr h="370840">
                <a:tc>
                  <a:txBody>
                    <a:bodyPr/>
                    <a:lstStyle/>
                    <a:p>
                      <a:pPr lvl="0">
                        <a:buClr>
                          <a:srgbClr val="00B0F0"/>
                        </a:buClr>
                        <a:buFont typeface="Wingdings" pitchFamily="2" charset="2"/>
                        <a:buChar char="§"/>
                      </a:pPr>
                      <a:r>
                        <a:rPr lang="tr-TR" sz="1800" dirty="0" smtClean="0"/>
                        <a:t>Şirket imajından</a:t>
                      </a:r>
                    </a:p>
                    <a:p>
                      <a:pPr lvl="0">
                        <a:buClr>
                          <a:srgbClr val="00B0F0"/>
                        </a:buClr>
                        <a:buFont typeface="Wingdings" pitchFamily="2" charset="2"/>
                        <a:buChar char="§"/>
                      </a:pPr>
                      <a:r>
                        <a:rPr lang="tr-TR" sz="1800" dirty="0" smtClean="0"/>
                        <a:t>Toplantı temasından</a:t>
                      </a:r>
                    </a:p>
                    <a:p>
                      <a:pPr lvl="0">
                        <a:buClr>
                          <a:srgbClr val="00B0F0"/>
                        </a:buClr>
                        <a:buFont typeface="Wingdings" pitchFamily="2" charset="2"/>
                        <a:buChar char="§"/>
                      </a:pPr>
                      <a:r>
                        <a:rPr lang="tr-TR" sz="1800" dirty="0" smtClean="0"/>
                        <a:t>Hedefler veya değerlerden</a:t>
                      </a:r>
                    </a:p>
                    <a:p>
                      <a:pPr lvl="0">
                        <a:buClr>
                          <a:srgbClr val="00B0F0"/>
                        </a:buClr>
                        <a:buFont typeface="Wingdings" pitchFamily="2" charset="2"/>
                        <a:buChar char="§"/>
                      </a:pPr>
                      <a:r>
                        <a:rPr lang="tr-TR" sz="1800" dirty="0" smtClean="0"/>
                        <a:t>Ürün ve hizmetlerden esinlenerek hazırlanabilir.</a:t>
                      </a:r>
                    </a:p>
                    <a:p>
                      <a:pPr lvl="0">
                        <a:buClr>
                          <a:srgbClr val="00B0F0"/>
                        </a:buClr>
                        <a:buFont typeface="Wingdings" pitchFamily="2" charset="2"/>
                        <a:buChar char="§"/>
                      </a:pPr>
                      <a:r>
                        <a:rPr lang="tr-TR" sz="1800" dirty="0" smtClean="0"/>
                        <a:t>Ünlü bir sanat eseri, büyük ölçekli olarak yaptırılabilir.</a:t>
                      </a:r>
                    </a:p>
                  </a:txBody>
                  <a:tcPr/>
                </a:tc>
              </a:tr>
              <a:tr h="370840">
                <a:tc>
                  <a:txBody>
                    <a:bodyPr/>
                    <a:lstStyle/>
                    <a:p>
                      <a:r>
                        <a:rPr lang="tr-TR" sz="1800" b="1" dirty="0" smtClean="0">
                          <a:solidFill>
                            <a:schemeClr val="bg1"/>
                          </a:solidFill>
                        </a:rPr>
                        <a:t>Takımlar</a:t>
                      </a:r>
                    </a:p>
                  </a:txBody>
                  <a:tcPr>
                    <a:solidFill>
                      <a:srgbClr val="00B0F0"/>
                    </a:solidFill>
                  </a:tcPr>
                </a:tc>
              </a:tr>
              <a:tr h="370840">
                <a:tc>
                  <a:txBody>
                    <a:bodyPr/>
                    <a:lstStyle/>
                    <a:p>
                      <a:pPr lvl="0">
                        <a:buClr>
                          <a:srgbClr val="00B0F0"/>
                        </a:buClr>
                        <a:buFont typeface="Wingdings" pitchFamily="2" charset="2"/>
                        <a:buChar char="§"/>
                      </a:pPr>
                      <a:r>
                        <a:rPr lang="tr-TR" sz="1800" dirty="0" smtClean="0"/>
                        <a:t>Çizilecek olan resim</a:t>
                      </a:r>
                      <a:r>
                        <a:rPr lang="tr-TR" sz="1800" baseline="0" dirty="0" smtClean="0"/>
                        <a:t> bölümlere</a:t>
                      </a:r>
                      <a:r>
                        <a:rPr lang="tr-TR" sz="1800" dirty="0" smtClean="0"/>
                        <a:t> ayrılır.</a:t>
                      </a:r>
                    </a:p>
                  </a:txBody>
                  <a:tcPr/>
                </a:tc>
              </a:tr>
              <a:tr h="370840">
                <a:tc>
                  <a:txBody>
                    <a:bodyPr/>
                    <a:lstStyle/>
                    <a:p>
                      <a:pPr lvl="0">
                        <a:buClr>
                          <a:srgbClr val="00B0F0"/>
                        </a:buClr>
                        <a:buFont typeface="Wingdings" pitchFamily="2" charset="2"/>
                        <a:buChar char="§"/>
                      </a:pPr>
                      <a:r>
                        <a:rPr lang="tr-TR" sz="1800" dirty="0" smtClean="0"/>
                        <a:t>Her takıma sorumlu oldukları bir bölüm verilir.</a:t>
                      </a:r>
                    </a:p>
                  </a:txBody>
                  <a:tcPr/>
                </a:tc>
              </a:tr>
              <a:tr h="370840">
                <a:tc>
                  <a:txBody>
                    <a:bodyPr/>
                    <a:lstStyle/>
                    <a:p>
                      <a:pPr lvl="0">
                        <a:buClr>
                          <a:srgbClr val="00B0F0"/>
                        </a:buClr>
                        <a:buFont typeface="Wingdings" pitchFamily="2" charset="2"/>
                        <a:buChar char="§"/>
                      </a:pPr>
                      <a:r>
                        <a:rPr lang="tr-TR" sz="1800" dirty="0" smtClean="0"/>
                        <a:t>Takımlar sorumlu oldukları bölümü en iyi şekilde bitirmeye çalışır.</a:t>
                      </a:r>
                    </a:p>
                  </a:txBody>
                  <a:tcPr/>
                </a:tc>
              </a:tr>
            </a:tbl>
          </a:graphicData>
        </a:graphic>
      </p:graphicFrame>
      <p:pic>
        <p:nvPicPr>
          <p:cNvPr id="10"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1000"/>
                                        <p:tgtEl>
                                          <p:spTgt spid="3074"/>
                                        </p:tgtEl>
                                      </p:cBhvr>
                                    </p:animEffect>
                                  </p:childTnLst>
                                </p:cTn>
                              </p:par>
                              <p:par>
                                <p:cTn id="17" presetID="10" presetClass="entr" presetSubtype="0" fill="hold" nodeType="with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fade">
                                      <p:cBhvr>
                                        <p:cTn id="19"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4969</TotalTime>
  <Words>758</Words>
  <Application>Microsoft Macintosh PowerPoint</Application>
  <PresentationFormat>On-screen Show (4:3)</PresentationFormat>
  <Paragraphs>195</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Ofis Teması</vt:lpstr>
      <vt:lpstr>  BÜYÜK RESİM TAKIM ÇALIŞMASI AKTİVİTESİ 2015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Yasin Aygündüz</cp:lastModifiedBy>
  <cp:revision>446</cp:revision>
  <dcterms:modified xsi:type="dcterms:W3CDTF">2015-07-31T10:07:59Z</dcterms:modified>
</cp:coreProperties>
</file>