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71" r:id="rId4"/>
    <p:sldId id="270" r:id="rId5"/>
    <p:sldId id="289" r:id="rId6"/>
    <p:sldId id="272" r:id="rId7"/>
    <p:sldId id="280" r:id="rId8"/>
    <p:sldId id="265" r:id="rId9"/>
    <p:sldId id="285" r:id="rId10"/>
    <p:sldId id="293" r:id="rId11"/>
    <p:sldId id="290" r:id="rId12"/>
    <p:sldId id="264" r:id="rId13"/>
    <p:sldId id="288" r:id="rId14"/>
    <p:sldId id="262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>
        <p:scale>
          <a:sx n="66" d="100"/>
          <a:sy n="66" d="100"/>
        </p:scale>
        <p:origin x="-2208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05461-FE5B-2148-BACA-EB8BE5E75745}" type="datetimeFigureOut">
              <a:rPr lang="en-US" smtClean="0"/>
              <a:t>31.07.2015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972FE-27F6-D749-8E23-DCBAFDEB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65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12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5691-16CF-2748-9C0E-6F9F47AE508A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4BB74-EDFE-DB4E-B39A-98E998225238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426E-299C-B24D-A3B3-9CAACBEE4CDF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6FBAA-E139-FC44-9BF8-52EA41B3D320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2AA1-56A7-8F4D-BFF0-629AF9DA3211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56C13-C6DB-D94E-867B-DA2C94AD0F40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1D835-F45D-D842-96C9-32BD39BDBB56}" type="datetime1">
              <a:rPr lang="tr-TR" smtClean="0"/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35FA-0827-FB4C-8692-0BDC63B54670}" type="datetime1">
              <a:rPr lang="tr-TR" smtClean="0"/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2462-6A5B-6E42-93DF-C14E339F4C0D}" type="datetime1">
              <a:rPr lang="tr-TR" smtClean="0"/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0FCA-5D6B-DB48-BA54-6CABD715BA76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10C2-1C10-0E4B-8CED-E9D3D4C07EDC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5136D8-AD21-364A-AB66-38C11F501197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4653136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KARIŞIK PİZZA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MOTİVASYON AKTİVİTESİ 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 2015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KARIŞIK PİZZA</a:t>
            </a:r>
            <a:endParaRPr lang="tr-TR" dirty="0"/>
          </a:p>
        </p:txBody>
      </p:sp>
      <p:pic>
        <p:nvPicPr>
          <p:cNvPr id="1026" name="Picture 2" descr="C:\POZİTİF OUTDOOR\AKTİVİTE FOTO VE VİDEOLAR\ACTELION İLAÇ YELKEN VE PİZZA\KÜÇÜLT\IMG_9545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751" y="640423"/>
            <a:ext cx="5885259" cy="392206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43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UYGULAMA EKİBİ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Operasyon Ekibinin Görevleri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ve zaman akışının kontrolü,</a:t>
                      </a: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Operasyonun düzgün akışının</a:t>
                      </a:r>
                      <a:r>
                        <a:rPr lang="tr-TR" baseline="0" dirty="0" smtClean="0"/>
                        <a:t> sağlanması</a:t>
                      </a:r>
                      <a:endParaRPr lang="tr-TR" dirty="0" smtClean="0"/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Kurulumların eksiksiz yapılmasının sağlanması,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Teknik Ekibin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Alan kurulumlarını gerçekleştirilmesi,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Teknik malzemenin kullanımı</a:t>
                      </a:r>
                      <a:r>
                        <a:rPr lang="tr-TR" baseline="0" dirty="0" smtClean="0"/>
                        <a:t>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baseline="0" dirty="0" smtClean="0">
                          <a:cs typeface="Arial" charset="0"/>
                        </a:rPr>
                        <a:t>Katılımcılara teknik konularda destek olunması,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Aktivite Sorumlularının (Hakemlerin)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yönlendirilmesi,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motivasyonunun yüksek kalmasını sağlamak,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Projeye paralel gidilmesinin sağlanması,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performanslarının değerlendirilmesi,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204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pic>
        <p:nvPicPr>
          <p:cNvPr id="7170" name="Picture 2" descr="C:\POZİTİF OUTDOOR\AKTİVİTE FOTO VE VİDEOLAR\ACTELION İLAÇ YELKEN VE PİZZA\KÜÇÜLT\100_2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63815"/>
            <a:ext cx="3528392" cy="2477153"/>
          </a:xfrm>
          <a:prstGeom prst="roundRect">
            <a:avLst>
              <a:gd name="adj" fmla="val 46930"/>
            </a:avLst>
          </a:prstGeom>
          <a:noFill/>
        </p:spPr>
      </p:pic>
      <p:pic>
        <p:nvPicPr>
          <p:cNvPr id="7172" name="Picture 4" descr="C:\POZİTİF OUTDOOR\AKTİVİTE FOTO VE VİDEOLAR\ACTELION İLAÇ YELKEN VE PİZZA\KÜÇÜLT\IMG_9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9510" y="3501008"/>
            <a:ext cx="3462930" cy="2088232"/>
          </a:xfrm>
          <a:prstGeom prst="ellipse">
            <a:avLst/>
          </a:prstGeom>
          <a:noFill/>
        </p:spPr>
      </p:pic>
      <p:sp>
        <p:nvSpPr>
          <p:cNvPr id="11" name="7 Dikdörtgen"/>
          <p:cNvSpPr>
            <a:spLocks noChangeArrowheads="1"/>
          </p:cNvSpPr>
          <p:nvPr/>
        </p:nvSpPr>
        <p:spPr bwMode="auto">
          <a:xfrm>
            <a:off x="0" y="0"/>
            <a:ext cx="24240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PİZZA MENUSU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4752528" cy="5125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MENÜ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sz="1800" b="1" dirty="0" smtClean="0">
                          <a:solidFill>
                            <a:srgbClr val="00B0F0"/>
                          </a:solidFill>
                        </a:rPr>
                        <a:t>Pizza Marketinde;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Pizza Hamuru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Mantar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File Zeytin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Yeşil ve Kırmızı Biber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Kırmızı Soğan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Domates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Mozarella</a:t>
                      </a:r>
                      <a:r>
                        <a:rPr lang="tr-TR" sz="1800" dirty="0" smtClean="0"/>
                        <a:t> Peyniri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Sucuk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Salam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Jambon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Ton Balığı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Kaşar Peyniri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Gerekli baharat ve aromatikler</a:t>
                      </a:r>
                    </a:p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sz="1800" b="1" dirty="0" smtClean="0">
                          <a:solidFill>
                            <a:srgbClr val="00B0F0"/>
                          </a:solidFill>
                        </a:rPr>
                        <a:t>İstasyonlarda,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Pizza Sosu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Sıvı yağ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28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53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ZAMAN TABLOSU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87979"/>
              </p:ext>
            </p:extLst>
          </p:nvPr>
        </p:nvGraphicFramePr>
        <p:xfrm>
          <a:off x="1691680" y="2276872"/>
          <a:ext cx="5883593" cy="12457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35438"/>
                <a:gridCol w="174815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AKTİVİTE BASAMAKLARI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ZAMAN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TANIŞMA VE ISINMA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15:00-15:15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PİZZA YAPIMI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15:15-17:30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585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FİYATLANDIRMA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79772"/>
              </p:ext>
            </p:extLst>
          </p:nvPr>
        </p:nvGraphicFramePr>
        <p:xfrm>
          <a:off x="143508" y="1081401"/>
          <a:ext cx="8856985" cy="2707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Teklife Dahil Olan Hizmetler: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Programda yer alan aktivitelerin uygulanması.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Teklife Dahil Olmayan Hizmetleri: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için alan izinleri, oluşursa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Personel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transferi ve tüm </a:t>
                      </a:r>
                      <a:r>
                        <a:rPr lang="tr-TR" sz="1800" dirty="0" smtClean="0"/>
                        <a:t>nakliye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İstenirse ödüller ve promosyon malzemeleri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Aktiviteye bağlı çalışma saatleri  boyunca görevli ekibin konaklama, yiyecek-içecek giderleri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Ses sistemi.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771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TEŞEKKÜRLER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>
                  <a:latin typeface="Comic Sans MS" pitchFamily="66" charset="0"/>
                  <a:cs typeface="Arial" charset="0"/>
                </a:rPr>
                <a:t>TEŞEKKÜR EDERİZ</a:t>
              </a: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858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FAYDALAR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371348" y="162880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“KARIŞIK PİZZA” MOTİVASYON AKTİVİTESİNİN ÖNE ÇIKARDIĞI UNSURLAR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İletişim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Etkileşim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Kendini Yöneten Ekipler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Strateji Geliştirme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Zaman Kullanımı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Destek &amp; Uyum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İçi Güven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Empati 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Proaktif Yaklaşım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Etkin Problem Çözme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Hedef Belirleme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Uyumu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Sonuç Odaklılık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Paylaşım</a:t>
                      </a:r>
                      <a:r>
                        <a:rPr lang="tr-TR" baseline="0" dirty="0" smtClean="0"/>
                        <a:t> Ve Sorumluluk</a:t>
                      </a:r>
                      <a:endParaRPr lang="tr-TR" dirty="0" smtClean="0"/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Liderlik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5063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sz="2000" b="1" dirty="0" smtClean="0">
                <a:latin typeface="Comic Sans MS" pitchFamily="66" charset="0"/>
                <a:cs typeface="Arial" charset="0"/>
              </a:rPr>
              <a:t>“KARIŞIK PİZZA” </a:t>
            </a:r>
            <a:r>
              <a:rPr lang="tr-TR" sz="2000" b="1" dirty="0">
                <a:latin typeface="Comic Sans MS" pitchFamily="66" charset="0"/>
                <a:cs typeface="Arial" charset="0"/>
              </a:rPr>
              <a:t>AŞAMALARI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pic>
        <p:nvPicPr>
          <p:cNvPr id="2051" name="Picture 3" descr="C:\POZİTİF OUTDOOR\AKTİVİTE FOTO VE VİDEOLAR\ACTELION İLAÇ YELKEN VE PİZZA\KÜÇÜLT\IMG_9612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564395" cy="2160240"/>
          </a:xfrm>
          <a:prstGeom prst="rect">
            <a:avLst/>
          </a:prstGeom>
          <a:noFill/>
        </p:spPr>
      </p:pic>
      <p:pic>
        <p:nvPicPr>
          <p:cNvPr id="2052" name="Picture 4" descr="C:\POZİTİF OUTDOOR\AKTİVİTE FOTO VE VİDEOLAR\ACTELION İLAÇ YELKEN VE PİZZA\KÜÇÜLT\IMG_9586 - Kop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3600400" cy="2112235"/>
          </a:xfrm>
          <a:prstGeom prst="rect">
            <a:avLst/>
          </a:prstGeom>
          <a:noFill/>
        </p:spPr>
      </p:pic>
      <p:pic>
        <p:nvPicPr>
          <p:cNvPr id="2053" name="Picture 5" descr="C:\POZİTİF OUTDOOR\AKTİVİTE FOTO VE VİDEOLAR\ACTELION İLAÇ YELKEN VE PİZZA\KÜÇÜLT\IMG_96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836712"/>
            <a:ext cx="3600399" cy="2160240"/>
          </a:xfrm>
          <a:prstGeom prst="rect">
            <a:avLst/>
          </a:prstGeom>
          <a:noFill/>
        </p:spPr>
      </p:pic>
      <p:pic>
        <p:nvPicPr>
          <p:cNvPr id="2054" name="Picture 6" descr="C:\POZİTİF OUTDOOR\AKTİVİTE FOTO VE VİDEOLAR\ACTELION İLAÇ YELKEN VE PİZZA\KÜÇÜLT\IMG_9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5" y="3429000"/>
            <a:ext cx="3600399" cy="2088232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611560" y="3059668"/>
            <a:ext cx="28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TAKIMLARIN AYRILMASI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79512" y="558924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MALZEMELERİN HAZIRLANMASI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701967" y="5589240"/>
            <a:ext cx="375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PİZZALARIN AFİYETLE YENMESİ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292080" y="30596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PİZZALARIN PİŞMESİ</a:t>
            </a:r>
            <a:endParaRPr lang="tr-TR" dirty="0"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56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TANIŞMA  VE TAKIMLAR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pic>
        <p:nvPicPr>
          <p:cNvPr id="1026" name="Picture 2" descr="C:\Users\user\Desktop\DSC_1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SC_1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Isınma  ve program hakkında bilgi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Aktivite hakkında bilgi paylaşımı yapmak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 uygulama ekibi ile tanıştırmak,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Grubun önceden belirlenmiş olan takımlara ayrılmasını sağlamak,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Katılımcıların uygulama ortamına alışmasını sağlamak.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7045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MALZEME SEÇİMİ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 dirty="0"/>
          </a:p>
        </p:txBody>
      </p:sp>
      <p:pic>
        <p:nvPicPr>
          <p:cNvPr id="4098" name="Picture 2" descr="C:\POZİTİF OUTDOOR\AKTİVİTE FOTO VE VİDEOLAR\ACTELION İLAÇ YELKEN VE PİZZA\KÜÇÜLT\100_2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765" y="692696"/>
            <a:ext cx="3355707" cy="2160240"/>
          </a:xfrm>
          <a:prstGeom prst="rect">
            <a:avLst/>
          </a:prstGeom>
          <a:noFill/>
        </p:spPr>
      </p:pic>
      <p:pic>
        <p:nvPicPr>
          <p:cNvPr id="4099" name="Picture 3" descr="C:\POZİTİF OUTDOOR\AKTİVİTE FOTO VE VİDEOLAR\ACTELION İLAÇ YELKEN VE PİZZA\Actelion İlaç Aktivite Fotolar 23.08.2011\YASİN MAK\100_2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5" y="3213304"/>
            <a:ext cx="3384375" cy="2159912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49326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Ekipler pizza yapmaya başlamadan önce nasıl bir pizza yapmak isteyeceklerine karar verirler.</a:t>
                      </a:r>
                    </a:p>
                    <a:p>
                      <a:endParaRPr lang="tr-TR" sz="1800" dirty="0" smtClean="0"/>
                    </a:p>
                    <a:p>
                      <a:r>
                        <a:rPr lang="tr-TR" sz="1800" dirty="0" smtClean="0"/>
                        <a:t>İstedikleri malzemeleri Pizza marketinden aldıktan sonra yapım aşamasına geçilir.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Arial" pitchFamily="34" charset="0"/>
                        <a:buChar char="•"/>
                      </a:pPr>
                      <a:r>
                        <a:rPr lang="tr-TR" sz="1800" dirty="0" smtClean="0"/>
                        <a:t>Ekip uyumu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dirty="0" smtClean="0"/>
                        <a:t>Ekip Uyumu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dirty="0" smtClean="0"/>
                        <a:t>Fikir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2829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PİZZA YAPIMI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 dirty="0"/>
          </a:p>
        </p:txBody>
      </p:sp>
      <p:pic>
        <p:nvPicPr>
          <p:cNvPr id="3075" name="Picture 3" descr="C:\POZİTİF OUTDOOR\AKTİVİTE FOTO VE VİDEOLAR\ACTELION İLAÇ YELKEN VE PİZZA\KÜÇÜLT\IMG_9593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42685"/>
            <a:ext cx="3384376" cy="2182259"/>
          </a:xfrm>
          <a:prstGeom prst="rect">
            <a:avLst/>
          </a:prstGeom>
          <a:noFill/>
        </p:spPr>
      </p:pic>
      <p:pic>
        <p:nvPicPr>
          <p:cNvPr id="3076" name="Picture 4" descr="C:\POZİTİF OUTDOOR\AKTİVİTE FOTO VE VİDEOLAR\ACTELION İLAÇ YELKEN VE PİZZA\KÜÇÜLT\IMG_9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384376" cy="2232248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54711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Hazırlanmış olan pizza pişirme set-</a:t>
                      </a:r>
                      <a:r>
                        <a:rPr lang="tr-TR" sz="1800" dirty="0" err="1" smtClean="0"/>
                        <a:t>up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ları</a:t>
                      </a:r>
                      <a:r>
                        <a:rPr lang="tr-TR" sz="1800" dirty="0" smtClean="0"/>
                        <a:t> katılımcıları beklemektedir. </a:t>
                      </a:r>
                    </a:p>
                    <a:p>
                      <a:endParaRPr lang="tr-TR" sz="1800" dirty="0" smtClean="0"/>
                    </a:p>
                    <a:p>
                      <a:r>
                        <a:rPr lang="tr-TR" sz="1800" dirty="0" smtClean="0"/>
                        <a:t>Takımlar, önce nasıl bir pizza yapmak istediklerine karar verecekler, sonra gerekli malzemeleri marketten alıp, pizzalarını hazırlamaya başlarlar.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uyumu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Estetik düşünme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Ekip Uyumu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Fikir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Yardımlaşma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2987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FİNAL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pic>
        <p:nvPicPr>
          <p:cNvPr id="5122" name="Picture 2" descr="C:\POZİTİF OUTDOOR\AKTİVİTE FOTO VE VİDEOLAR\ACTELION İLAÇ YELKEN VE PİZZA\KÜÇÜLT\IMG_9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456384" cy="2229917"/>
          </a:xfrm>
          <a:prstGeom prst="rect">
            <a:avLst/>
          </a:prstGeom>
          <a:noFill/>
        </p:spPr>
      </p:pic>
      <p:pic>
        <p:nvPicPr>
          <p:cNvPr id="5123" name="Picture 3" descr="C:\POZİTİF OUTDOOR\AKTİVİTE FOTO VE VİDEOLAR\ACTELION İLAÇ YELKEN VE PİZZA\KÜÇÜLT\IMG_9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456384" cy="2232248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18338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Veee</a:t>
                      </a:r>
                      <a:r>
                        <a:rPr lang="tr-TR" dirty="0" smtClean="0"/>
                        <a:t>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Pişirilen pizzalar yine katılımcılar tarafından afiyetle yenir.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Her takım farklı malzemeler ile yeni pizzalar yapmaya devam edebilir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35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HAZIRLIK VE KURULUM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KARIŞIK PİZZA</a:t>
            </a:r>
            <a:endParaRPr lang="tr-TR"/>
          </a:p>
        </p:txBody>
      </p:sp>
      <p:pic>
        <p:nvPicPr>
          <p:cNvPr id="6146" name="Picture 2" descr="C:\POZİTİF OUTDOOR\AKTİVİTE FOTO VE VİDEOLAR\ACTELION İLAÇ YELKEN VE PİZZA\KÜÇÜLT\100_2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36250"/>
            <a:ext cx="3312368" cy="2208974"/>
          </a:xfrm>
          <a:prstGeom prst="rect">
            <a:avLst/>
          </a:prstGeom>
          <a:noFill/>
        </p:spPr>
      </p:pic>
      <p:pic>
        <p:nvPicPr>
          <p:cNvPr id="6149" name="Picture 5" descr="C:\POZİTİF OUTDOOR\AKTİVİTE FOTO VE VİDEOLAR\ACTELION İLAÇ YELKEN VE PİZZA\KÜÇÜLT\100_2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3312368" cy="2208316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Kurulum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alanları bir gün öncesinden kurulur,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Pizza yapım istasyonları hazırlanır,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Pizza Marketi kurulur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Her istasyonda; takımlara ait malzemeler ve mutfak aletleri yerleştirilir,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Son kontroller yapılır,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Karşılıklı son görüşmeler gerçekleştirilir.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467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PİZZA SETUP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KARIŞIK PİZZA</a:t>
            </a:r>
            <a:endParaRPr lang="tr-TR" dirty="0"/>
          </a:p>
        </p:txBody>
      </p:sp>
      <p:pic>
        <p:nvPicPr>
          <p:cNvPr id="7170" name="Picture 2" descr="C:\POZİTİF OUTDOOR\AKTİVİTE FOTO VE VİDEOLAR\ACTELION İLAÇ YELKEN VE PİZZA\KÜÇÜLT\100_2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617" y="836712"/>
            <a:ext cx="3297855" cy="2477153"/>
          </a:xfrm>
          <a:prstGeom prst="roundRect">
            <a:avLst>
              <a:gd name="adj" fmla="val 46930"/>
            </a:avLst>
          </a:prstGeom>
          <a:noFill/>
        </p:spPr>
      </p:pic>
      <p:pic>
        <p:nvPicPr>
          <p:cNvPr id="7171" name="Picture 3" descr="C:\POZİTİF OUTDOOR\AKTİVİTE FOTO VE VİDEOLAR\ACTELION İLAÇ YELKEN VE PİZZA\KÜÇÜLT\100_29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45024"/>
            <a:ext cx="3384376" cy="2088232"/>
          </a:xfrm>
          <a:prstGeom prst="roundRect">
            <a:avLst>
              <a:gd name="adj" fmla="val 35278"/>
            </a:avLst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53054"/>
              </p:ext>
            </p:extLst>
          </p:nvPr>
        </p:nvGraphicFramePr>
        <p:xfrm>
          <a:off x="107504" y="692696"/>
          <a:ext cx="5159896" cy="4988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PİZZA</a:t>
                      </a:r>
                      <a:r>
                        <a:rPr lang="tr-TR" baseline="0" dirty="0" smtClean="0"/>
                        <a:t> SETUP…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</a:pPr>
                      <a:r>
                        <a:rPr lang="tr-TR" sz="1800" dirty="0" smtClean="0"/>
                        <a:t>Toplam </a:t>
                      </a:r>
                      <a:r>
                        <a:rPr lang="tr-TR" sz="1800" b="0" dirty="0" smtClean="0"/>
                        <a:t>takım sayısı kadar pizza </a:t>
                      </a:r>
                      <a:r>
                        <a:rPr lang="tr-TR" sz="1800" dirty="0" smtClean="0"/>
                        <a:t>yapım </a:t>
                      </a:r>
                      <a:r>
                        <a:rPr lang="tr-TR" sz="1800" dirty="0" smtClean="0"/>
                        <a:t>istasyonu kurulacaktır</a:t>
                      </a:r>
                      <a:r>
                        <a:rPr lang="tr-TR" sz="1800" dirty="0" smtClean="0"/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</a:pP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sz="1800" b="1" dirty="0" smtClean="0"/>
                        <a:t>Her istasyonda;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1 Adet masa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1 Adet elektrikli pizza tavası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Pizza yapımı için gerekli ekipmanlar</a:t>
                      </a:r>
                    </a:p>
                    <a:p>
                      <a:pPr>
                        <a:buClr>
                          <a:srgbClr val="00B0F0"/>
                        </a:buClr>
                      </a:pP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sz="1800" b="1" dirty="0" smtClean="0"/>
                        <a:t>Genel Kullanım için,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Market kurulacaktır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Buzdolabı yer alacaktır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Pizza malzemeleri (Katılımcılar istedikleri malzemeyi marketten alacaklar)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</a:t>
                      </a:r>
                      <a:r>
                        <a:rPr lang="tr-TR" sz="1800" dirty="0" smtClean="0"/>
                        <a:t>Pizza </a:t>
                      </a:r>
                      <a:r>
                        <a:rPr lang="tr-TR" sz="1800" dirty="0" smtClean="0"/>
                        <a:t>yapımı için gerekli malzeme markette yer alacaktır.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565</Words>
  <Application>Microsoft Macintosh PowerPoint</Application>
  <PresentationFormat>On-screen Show (4:3)</PresentationFormat>
  <Paragraphs>167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Ofis Teması</vt:lpstr>
      <vt:lpstr>  KARIŞIK PİZZA MOTİVASYON AKTİVİTESİ   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425</cp:revision>
  <dcterms:modified xsi:type="dcterms:W3CDTF">2015-07-31T10:29:29Z</dcterms:modified>
</cp:coreProperties>
</file>