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71" r:id="rId5"/>
    <p:sldId id="270" r:id="rId6"/>
    <p:sldId id="269" r:id="rId7"/>
    <p:sldId id="267" r:id="rId8"/>
    <p:sldId id="258" r:id="rId9"/>
    <p:sldId id="272" r:id="rId10"/>
    <p:sldId id="275" r:id="rId11"/>
    <p:sldId id="276" r:id="rId12"/>
    <p:sldId id="265" r:id="rId13"/>
    <p:sldId id="266" r:id="rId14"/>
    <p:sldId id="264" r:id="rId15"/>
    <p:sldId id="282" r:id="rId16"/>
    <p:sldId id="283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803" autoAdjust="0"/>
  </p:normalViewPr>
  <p:slideViewPr>
    <p:cSldViewPr>
      <p:cViewPr varScale="1">
        <p:scale>
          <a:sx n="102" d="100"/>
          <a:sy n="102" d="100"/>
        </p:scale>
        <p:origin x="-1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19FFE-B4E6-4E63-894B-045DAA03393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155B-DEA0-41D2-B464-27A8C52832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0516-9CBA-4633-BE6B-0AC4731FFE54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E666-32A0-48CC-B8CD-E876139B365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00A3-D6FA-45F1-8AB2-7860C35D803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607B-3B2D-4EF4-BEFC-EDC417393A04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1839-7391-496A-A991-9CCEEFECD62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354C-7718-4C14-9010-0D748B00342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677C-B739-49AC-A0E6-865717CD320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619F-A9E8-44F2-A68C-BB90FBB7CB6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A0EE-2F5D-49BE-85AC-4051086C6A3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F9E7-2F7F-48DC-85DC-E11B3117506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37EC-0939-461E-93F8-FC07658D23F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D0B9F3-265E-42C2-B198-F379B70B605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4581129"/>
            <a:ext cx="8712968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TREASURE ISLAND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TEAMWORK ACTIVITY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 dirty="0"/>
          </a:p>
        </p:txBody>
      </p:sp>
      <p:pic>
        <p:nvPicPr>
          <p:cNvPr id="1027" name="Picture 3" descr="G:\POZİTİF OUTDOOR\AKTİVİTE FOTO VE VİDEOLAR\otokoç aktivite fotoları ve video\küçültülmüş\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598987" cy="372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30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THE END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6146" name="Picture 2" descr="G:\POZİTİF OUTDOOR\AKTİVİTE FOTO VE VİDEOLAR\otokoç aktivite fotoları ve video\küçültülmüş\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38" y="692696"/>
            <a:ext cx="3466442" cy="2305184"/>
          </a:xfrm>
          <a:prstGeom prst="rect">
            <a:avLst/>
          </a:prstGeom>
          <a:noFill/>
        </p:spPr>
      </p:pic>
      <p:pic>
        <p:nvPicPr>
          <p:cNvPr id="6147" name="Picture 3" descr="G:\POZİTİF OUTDOOR\AKTİVİTE FOTO VE VİDEOLAR\otokoç aktivite fotoları ve video\küçültülmüş\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456384" cy="2304256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6605"/>
              </p:ext>
            </p:extLst>
          </p:nvPr>
        </p:nvGraphicFramePr>
        <p:xfrm>
          <a:off x="107504" y="692697"/>
          <a:ext cx="5159896" cy="47744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43804">
                <a:tc>
                  <a:txBody>
                    <a:bodyPr/>
                    <a:lstStyle/>
                    <a:p>
                      <a:r>
                        <a:rPr lang="tr-TR" dirty="0" smtClean="0"/>
                        <a:t>And…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08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time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become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Treasures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contained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logo)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assembled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mosaic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victory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brings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treasure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announced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presented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successful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3009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FINAL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8195" name="Picture 3" descr="G:\POZİTİF OUTDOOR\AKTİVİTE FOTO VE VİDEOLAR\otokoç aktivite fotoları ve video\küçültülmüş\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7496"/>
            <a:ext cx="4357718" cy="2443712"/>
          </a:xfrm>
          <a:prstGeom prst="rect">
            <a:avLst/>
          </a:prstGeom>
          <a:noFill/>
        </p:spPr>
      </p:pic>
      <p:pic>
        <p:nvPicPr>
          <p:cNvPr id="8196" name="Picture 4" descr="G:\POZİTİF OUTDOOR\AKTİVİTE FOTO VE VİDEOLAR\otokoç aktivite fotoları ve video\küçültülmüş\1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92696"/>
            <a:ext cx="3093162" cy="4651372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197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Finally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2D05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presents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given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successful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members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closed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92D050"/>
                        </a:buClr>
                      </a:pP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852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PREPARATION AND SET-UP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692696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92589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set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completed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one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arae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prepared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Assembly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marked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placed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rehersals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carried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made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agreements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settled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000250" y="1412776"/>
          <a:ext cx="5137785" cy="3878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ACTIVITY</a:t>
                      </a:r>
                      <a:r>
                        <a:rPr lang="tr-TR" sz="1800" baseline="0" dirty="0" smtClean="0"/>
                        <a:t> STEPS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ZAMAN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INTRODUCTION &amp;INFO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13:00-13:10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SEPERATING INTO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13:15-13:20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HEATING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13:20-13:30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13:30-13:45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FINDING THE PIECES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13:45-14:30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BUILDING THE 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14:30-16:00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STARTING FOR THE TREASURE ISLAND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16:00-16:30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HAPPY 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7" name="6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7073"/>
              </p:ext>
            </p:extLst>
          </p:nvPr>
        </p:nvGraphicFramePr>
        <p:xfrm>
          <a:off x="143508" y="1046977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23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4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4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6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818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FICTION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89756" y="908720"/>
          <a:ext cx="8964488" cy="30175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ACTIVITY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 err="1" smtClean="0"/>
                        <a:t>Treasure</a:t>
                      </a:r>
                      <a:r>
                        <a:rPr lang="tr-TR" sz="2000" baseline="0" dirty="0" smtClean="0"/>
                        <a:t> Island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FICTION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initially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try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assemble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parts</a:t>
                      </a:r>
                      <a:r>
                        <a:rPr lang="tr-TR" sz="2000" dirty="0" smtClean="0">
                          <a:latin typeface="+mn-lt"/>
                        </a:rPr>
                        <a:t> of a “</a:t>
                      </a:r>
                      <a:r>
                        <a:rPr lang="tr-TR" sz="2000" dirty="0" err="1" smtClean="0">
                          <a:latin typeface="+mn-lt"/>
                        </a:rPr>
                        <a:t>raft</a:t>
                      </a:r>
                      <a:r>
                        <a:rPr lang="tr-TR" sz="2000" dirty="0" smtClean="0">
                          <a:latin typeface="+mn-lt"/>
                        </a:rPr>
                        <a:t>” </a:t>
                      </a:r>
                      <a:r>
                        <a:rPr lang="tr-TR" sz="2000" dirty="0" err="1" smtClean="0">
                          <a:latin typeface="+mn-lt"/>
                        </a:rPr>
                        <a:t>following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clues</a:t>
                      </a:r>
                      <a:r>
                        <a:rPr lang="tr-TR" sz="2000" dirty="0" smtClean="0">
                          <a:latin typeface="+mn-lt"/>
                        </a:rPr>
                        <a:t>,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reach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island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where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will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have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find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treasure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chests</a:t>
                      </a:r>
                      <a:r>
                        <a:rPr lang="tr-TR" sz="2000" dirty="0" smtClean="0">
                          <a:latin typeface="+mn-lt"/>
                        </a:rPr>
                        <a:t>. </a:t>
                      </a:r>
                      <a:r>
                        <a:rPr lang="tr-TR" sz="2000" dirty="0" err="1" smtClean="0">
                          <a:latin typeface="+mn-lt"/>
                        </a:rPr>
                        <a:t>After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“</a:t>
                      </a:r>
                      <a:r>
                        <a:rPr lang="tr-TR" sz="2000" dirty="0" err="1" smtClean="0">
                          <a:latin typeface="+mn-lt"/>
                        </a:rPr>
                        <a:t>rafts</a:t>
                      </a:r>
                      <a:r>
                        <a:rPr lang="tr-TR" sz="2000" dirty="0" smtClean="0">
                          <a:latin typeface="+mn-lt"/>
                        </a:rPr>
                        <a:t>” </a:t>
                      </a:r>
                      <a:r>
                        <a:rPr lang="tr-TR" sz="2000" dirty="0" err="1" smtClean="0">
                          <a:latin typeface="+mn-lt"/>
                        </a:rPr>
                        <a:t>are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built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row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island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  <a:endParaRPr lang="tr-TR" sz="2000" dirty="0" smtClean="0"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EMPHASIS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composed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employees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company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struggle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during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day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reach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their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goals</a:t>
                      </a:r>
                      <a:r>
                        <a:rPr lang="tr-TR" sz="2000" dirty="0" smtClean="0">
                          <a:latin typeface="+mn-lt"/>
                        </a:rPr>
                        <a:t>.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importance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working</a:t>
                      </a:r>
                      <a:r>
                        <a:rPr lang="tr-TR" sz="2000" dirty="0" smtClean="0">
                          <a:latin typeface="+mn-lt"/>
                        </a:rPr>
                        <a:t> as a </a:t>
                      </a:r>
                      <a:r>
                        <a:rPr lang="tr-TR" sz="2000" dirty="0" err="1" smtClean="0">
                          <a:latin typeface="+mn-lt"/>
                        </a:rPr>
                        <a:t>team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for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success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institution</a:t>
                      </a:r>
                      <a:r>
                        <a:rPr lang="tr-TR" sz="2000" dirty="0" smtClean="0">
                          <a:latin typeface="+mn-lt"/>
                        </a:rPr>
                        <a:t> is </a:t>
                      </a:r>
                      <a:r>
                        <a:rPr lang="tr-TR" sz="2000" dirty="0" err="1" smtClean="0">
                          <a:latin typeface="+mn-lt"/>
                        </a:rPr>
                        <a:t>emphasised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“TREASURE ISLAND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3674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STAGES OF THE “TREASURE ISLAND” ACTIVITY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905579" y="2714625"/>
            <a:ext cx="1578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HEATING UP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498034" y="5429250"/>
            <a:ext cx="212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FORMING TEAMS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876030" y="2714625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PLANNING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275856" y="5429264"/>
            <a:ext cx="2629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 FINDING THE PIECES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516216" y="2714625"/>
            <a:ext cx="2134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BUILDING A RAFT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084168" y="5429250"/>
            <a:ext cx="3019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 ROWING TO THE ISLAND</a:t>
            </a:r>
            <a:endParaRPr lang="tr-TR" dirty="0"/>
          </a:p>
        </p:txBody>
      </p:sp>
      <p:pic>
        <p:nvPicPr>
          <p:cNvPr id="1026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2793065" cy="1857388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76455"/>
            <a:ext cx="2808312" cy="1852745"/>
          </a:xfrm>
          <a:prstGeom prst="rect">
            <a:avLst/>
          </a:prstGeom>
          <a:noFill/>
        </p:spPr>
      </p:pic>
      <p:pic>
        <p:nvPicPr>
          <p:cNvPr id="1028" name="Picture 4" descr="G:\POZİTİF OUTDOOR\AKTİVİTE FOTO VE VİDEOLAR\otokoç aktivite fotoları ve video\küçültülmüş\0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92696"/>
            <a:ext cx="2808312" cy="1857388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otokoç aktivite fotoları ve video\küçültülmüş\0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1423" y="692696"/>
            <a:ext cx="2793065" cy="1857388"/>
          </a:xfrm>
          <a:prstGeom prst="rect">
            <a:avLst/>
          </a:prstGeom>
          <a:noFill/>
        </p:spPr>
      </p:pic>
      <p:pic>
        <p:nvPicPr>
          <p:cNvPr id="1030" name="Picture 6" descr="G:\POZİTİF OUTDOOR\AKTİVİTE FOTO VE VİDEOLAR\otokoç aktivite fotoları ve video\küçültülmüş\0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56992"/>
            <a:ext cx="2808312" cy="1857387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1424" y="3356992"/>
            <a:ext cx="2793064" cy="185738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2050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470" y="692696"/>
            <a:ext cx="3462010" cy="2376264"/>
          </a:xfrm>
          <a:prstGeom prst="rect">
            <a:avLst/>
          </a:prstGeom>
          <a:noFill/>
        </p:spPr>
      </p:pic>
      <p:pic>
        <p:nvPicPr>
          <p:cNvPr id="2051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432" y="3429000"/>
            <a:ext cx="3465048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643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HEATING UP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 dirty="0"/>
          </a:p>
        </p:txBody>
      </p:sp>
      <p:pic>
        <p:nvPicPr>
          <p:cNvPr id="12" name="Picture 2" descr="G:\POZİTİF OUTDOOR\web site için seçilen fotolar\Küçültülmüş fotolar\hazine avı\AZZ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543" y="3356992"/>
            <a:ext cx="33999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POZİTİF OUTDOOR\web site için seçilen fotolar\Küçültülmüş fotolar\hazine avı\masa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384376" cy="23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4912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Massage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therapy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2D05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form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circle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.Team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systematically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massage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Increased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Interaction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338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FINDING THE HIDDEN PIECES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3074" name="Picture 2" descr="G:\POZİTİF OUTDOOR\AKTİVİTE FOTO VE VİDEOLAR\otokoç aktivite fotoları ve video\küçültülmüş\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523" y="698813"/>
            <a:ext cx="3387949" cy="2370147"/>
          </a:xfrm>
          <a:prstGeom prst="rect">
            <a:avLst/>
          </a:prstGeom>
          <a:noFill/>
        </p:spPr>
      </p:pic>
      <p:pic>
        <p:nvPicPr>
          <p:cNvPr id="3075" name="Picture 3" descr="G:\POZİTİF OUTDOOR\AKTİVİTE FOTO VE VİDEOLAR\otokoç aktivite fotoları ve video\küçültülmüş\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3429000"/>
            <a:ext cx="3384375" cy="2376264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719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2D05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answers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resorce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8392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BUILDING A RAFT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/>
          </a:p>
        </p:txBody>
      </p:sp>
      <p:pic>
        <p:nvPicPr>
          <p:cNvPr id="4098" name="Picture 2" descr="G:\POZİTİF OUTDOOR\AKTİVİTE FOTO VE VİDEOLAR\otokoç aktivite fotoları ve video\küçültülmüş\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322" y="692696"/>
            <a:ext cx="3334142" cy="2376264"/>
          </a:xfrm>
          <a:prstGeom prst="rect">
            <a:avLst/>
          </a:prstGeom>
          <a:noFill/>
        </p:spPr>
      </p:pic>
      <p:pic>
        <p:nvPicPr>
          <p:cNvPr id="4099" name="Picture 3" descr="G:\POZİTİF OUTDOOR\AKTİVİTE FOTO VE VİDEOLAR\otokoç aktivite fotoları ve video\küçültülmüş\0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700" y="3429000"/>
            <a:ext cx="3356764" cy="2376264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993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Responsibilities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assigned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needs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assessed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restricted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calculate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wisely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006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STARTING FOR THE ISLAND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ISLAND</a:t>
            </a:r>
            <a:endParaRPr lang="tr-TR" dirty="0"/>
          </a:p>
        </p:txBody>
      </p:sp>
      <p:pic>
        <p:nvPicPr>
          <p:cNvPr id="5122" name="Picture 2" descr="G:\POZİTİF OUTDOOR\AKTİVİTE FOTO VE VİDEOLAR\otokoç aktivite fotoları ve video\küçültülmüş\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863" y="692696"/>
            <a:ext cx="3363609" cy="2236800"/>
          </a:xfrm>
          <a:prstGeom prst="rect">
            <a:avLst/>
          </a:prstGeom>
          <a:noFill/>
        </p:spPr>
      </p:pic>
      <p:pic>
        <p:nvPicPr>
          <p:cNvPr id="5123" name="Picture 3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3318253" cy="2206638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34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treasure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chests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island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rafts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built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confidance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838</Words>
  <Application>Microsoft Macintosh PowerPoint</Application>
  <PresentationFormat>On-screen Show (4:3)</PresentationFormat>
  <Paragraphs>191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TREASURE ISLAND TEAMWORK ACTIVITY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403</cp:revision>
  <dcterms:modified xsi:type="dcterms:W3CDTF">2015-07-31T10:57:01Z</dcterms:modified>
</cp:coreProperties>
</file>