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1" r:id="rId4"/>
    <p:sldId id="270" r:id="rId5"/>
    <p:sldId id="267" r:id="rId6"/>
    <p:sldId id="258" r:id="rId7"/>
    <p:sldId id="284" r:id="rId8"/>
    <p:sldId id="266" r:id="rId9"/>
    <p:sldId id="259" r:id="rId10"/>
    <p:sldId id="264" r:id="rId11"/>
    <p:sldId id="282" r:id="rId12"/>
    <p:sldId id="287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47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164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7241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0330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2687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417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4661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4011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9120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710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8494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398EA-9838-44E7-BB6B-FC946B897DF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869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7E6E-D00F-4B50-92D2-62DEBDF1336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87E3-E4FB-457B-9B53-49C981E337E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9174-4737-4F02-8305-487A1B3052F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9FB-6624-43C4-A4DE-FD69834867C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61C9-B3B8-4D2C-BBDF-6E144FABC4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4385-AEA8-4BD7-882D-843471778BB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53AC-4713-4D5F-8407-BAC62B74CFC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EAD2-F054-418F-A4C5-524E84C3601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9EE1-82E8-4ACB-934D-F17B0DC63EA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1C59-4083-4E6D-9D0D-F059F0F10A5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0D01-327C-406A-87F2-D4B2454D358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9D0783-57DC-4CF6-915F-9B6B566FAC6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PUPA YELKEN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jpeg"/><Relationship Id="rId6" Type="http://schemas.openxmlformats.org/officeDocument/2006/relationships/image" Target="../media/image2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55319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Comic Sans MS" pitchFamily="66" charset="0"/>
                <a:cs typeface="Arial" pitchFamily="34" charset="0"/>
              </a:rPr>
              <a:t>ПАРУСНЫЙ СПОРТ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latin typeface="Comic Sans MS" pitchFamily="66" charset="0"/>
                <a:cs typeface="Arial" pitchFamily="34" charset="0"/>
              </a:rPr>
              <a:t>МОТИВАЦИОННАЯ ИГРА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 2015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5" name="14 Grup"/>
          <p:cNvGrpSpPr/>
          <p:nvPr/>
        </p:nvGrpSpPr>
        <p:grpSpPr>
          <a:xfrm>
            <a:off x="1367644" y="188640"/>
            <a:ext cx="6408712" cy="4320480"/>
            <a:chOff x="755576" y="332656"/>
            <a:chExt cx="6920035" cy="4610389"/>
          </a:xfrm>
        </p:grpSpPr>
        <p:pic>
          <p:nvPicPr>
            <p:cNvPr id="10" name="Picture 4" descr="C:\POZİTİF OUTDOOR\AKTİVİTE FOTO VE VİDEOLAR\ACTELION İLAÇ YELKEN VE PİZZA\Yeni klasör\IMG_91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636912"/>
              <a:ext cx="3460832" cy="2304256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POZİTİF OUTDOOR\AKTİVİTE FOTO VE VİDEOLAR\ACTELION İLAÇ YELKEN VE PİZZA\Yeni klasör\IMG_94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636912"/>
              <a:ext cx="3463651" cy="2306133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POZİTİF OUTDOOR\AKTİVİTE FOTO VE VİDEOLAR\ACTELION İLAÇ YELKEN VE PİZZA\Yeni klasör\IMG_909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32656"/>
              <a:ext cx="3460832" cy="2304256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POZİTİF OUTDOOR\AKTİVİTE FOTO VE VİDEOLAR\ACTELION İLAÇ YELKEN VE PİZZA\Yeni klasör\IMG_937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32656"/>
              <a:ext cx="3460833" cy="2304256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512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ПРИМЕР РАСПИСАНИЯ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0588"/>
              </p:ext>
            </p:extLst>
          </p:nvPr>
        </p:nvGraphicFramePr>
        <p:xfrm>
          <a:off x="1475656" y="1934840"/>
          <a:ext cx="6232208" cy="2358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84053"/>
                <a:gridCol w="17481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ВЫЕЗД ИЗ ОТЕЛЯ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+mn-lt"/>
                          <a:cs typeface="+mn-cs"/>
                        </a:rPr>
                        <a:t>ВЬЕЗД</a:t>
                      </a:r>
                      <a:r>
                        <a:rPr lang="ru-RU" sz="1800" b="0" baseline="0" dirty="0" smtClean="0">
                          <a:latin typeface="+mn-lt"/>
                          <a:cs typeface="+mn-cs"/>
                        </a:rPr>
                        <a:t> НА ГАВАНЬ ЧЕЛЕБИ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14:00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ТЕОРЕТИЧЕСКОЕ</a:t>
                      </a:r>
                      <a:r>
                        <a:rPr lang="ru-RU" sz="1800" baseline="0" dirty="0" smtClean="0"/>
                        <a:t> ОБУЧЕНИЕ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14:10-15:00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ОТБЫТИЕ НА ПАРУСАХ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15:15-16:50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ВОЗВРАТ НА ГАВАНЬ ЧЕЛЕБИ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17:00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52153"/>
              </p:ext>
            </p:extLst>
          </p:nvPr>
        </p:nvGraphicFramePr>
        <p:xfrm>
          <a:off x="251520" y="1124744"/>
          <a:ext cx="8712968" cy="2524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1296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В цену включено все виды деятельности, указанные в презентации.</a:t>
                      </a:r>
                      <a:r>
                        <a:rPr lang="ru-RU" sz="1800" baseline="0" dirty="0" smtClean="0"/>
                        <a:t> Стоимость пакета. В случае отмены некоторых функций пакета, цена будет перечитываться. </a:t>
                      </a:r>
                      <a:endParaRPr lang="tr-TR" sz="1800" dirty="0">
                        <a:solidFill>
                          <a:schemeClr val="bg1"/>
                        </a:solidFill>
                        <a:cs typeface="Arial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КОМАНДОЙ БИР ТАКЫМ ИШЛЕР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Место</a:t>
                      </a:r>
                      <a:r>
                        <a:rPr lang="ru-RU" sz="1800" baseline="0" dirty="0" smtClean="0"/>
                        <a:t> проведения</a:t>
                      </a:r>
                      <a:endParaRPr lang="tr-TR" sz="1800" dirty="0" smtClean="0"/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Разрешение на мероприятие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КОМАНДОЙ БИР ТАКЫМ ИШЛЕР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-685800" algn="l"/>
                          <a:tab pos="269875" algn="l"/>
                        </a:tabLst>
                      </a:pPr>
                      <a:r>
                        <a:rPr lang="ru-RU" sz="1800" dirty="0" smtClean="0"/>
                        <a:t>Трансфер между отелем и гаванью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78487"/>
              </p:ext>
            </p:extLst>
          </p:nvPr>
        </p:nvGraphicFramePr>
        <p:xfrm>
          <a:off x="371348" y="1484784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ИГРЕ «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ПАРУСНЫЙ СПОРТ</a:t>
                      </a:r>
                      <a:r>
                        <a:rPr lang="ru-RU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00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ПАРУСНЫЙ СПОРТ ЭТАПЫ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07504" y="2946430"/>
            <a:ext cx="2919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РАЗОГРЕВ И ЗНАКОМСТВО</a:t>
            </a:r>
            <a:endParaRPr lang="tr-TR" sz="1600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-36512" y="5301208"/>
            <a:ext cx="31714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ТЕОРЕТИЧЕСКОЕ ОБУЧЕНИЕ</a:t>
            </a:r>
            <a:endParaRPr lang="tr-TR" sz="1600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331272" y="2946430"/>
            <a:ext cx="2536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ВСТРЕЧА С ПАРУСАМИ</a:t>
            </a:r>
            <a:endParaRPr lang="tr-TR" sz="1600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131840" y="5301208"/>
            <a:ext cx="3002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ПРАКТИЧЕСКОЕ ОБУЧЕНИЕ</a:t>
            </a:r>
            <a:endParaRPr lang="tr-TR" sz="1600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012160" y="2924944"/>
            <a:ext cx="3154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ПРИМЕНЕНИЕ И НАВИГАЦИЯ</a:t>
            </a:r>
            <a:endParaRPr lang="tr-TR" sz="1600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180071" y="5301208"/>
            <a:ext cx="3000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ВОЗВРАЩЕНИЕ НА ПРИЧАЛ</a:t>
            </a:r>
            <a:endParaRPr lang="tr-TR" sz="1600" dirty="0"/>
          </a:p>
        </p:txBody>
      </p:sp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808312" cy="185274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429000"/>
            <a:ext cx="2808312" cy="18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 descr="C:\POZİTİF OUTDOOR\AKTİVİTE FOTO VE VİDEOLAR\ACTELION İLAÇ YELKEN VE PİZZA\Yeni klasör\IMG_90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0031"/>
            <a:ext cx="2808312" cy="18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OZİTİF OUTDOOR\AKTİVİTE FOTO VE VİDEOLAR\ACTELION İLAÇ YELKEN VE PİZZA\Yeni klasör\IMG_9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OZİTİF OUTDOOR\AKTİVİTE FOTO VE VİDEOLAR\ACTELION İLAÇ YELKEN VE PİZZA\Yeni klasör\IMG_9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OZİTİF OUTDOOR\AKTİVİTE FOTO VE VİDEOLAR\ACTELION İLAÇ YELKEN VE PİZZA\Yeni klasör\IMG_92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23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598" y="928670"/>
            <a:ext cx="3452890" cy="2062810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456384" cy="2088232"/>
          </a:xfrm>
          <a:prstGeom prst="rect">
            <a:avLst/>
          </a:prstGeom>
          <a:noFill/>
        </p:spPr>
      </p:pic>
      <p:graphicFrame>
        <p:nvGraphicFramePr>
          <p:cNvPr id="10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04861"/>
              </p:ext>
            </p:extLst>
          </p:nvPr>
        </p:nvGraphicFramePr>
        <p:xfrm>
          <a:off x="107504" y="924168"/>
          <a:ext cx="5159896" cy="329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98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ТЕОРЕТИЧЕСКОЕ ОБУЧЕНИЕ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2" name="Picture 2" descr="C:\POZİTİF OUTDOOR\AKTİVİTE FOTO VE VİDEOLAR\ACTELION İLAÇ YELKEN VE PİZZA\Yeni klasör\IMG_9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90" y="992262"/>
            <a:ext cx="3361290" cy="2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POZİTİF OUTDOOR\AKTİVİTE FOTO VE VİDEOLAR\ACTELION İLAÇ YELKEN VE PİZZA\Yeni klasör\IMG_9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429000"/>
            <a:ext cx="33843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02878"/>
              </p:ext>
            </p:extLst>
          </p:nvPr>
        </p:nvGraphicFramePr>
        <p:xfrm>
          <a:off x="107504" y="953616"/>
          <a:ext cx="5159896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будет проводиться</a:t>
                      </a:r>
                      <a:r>
                        <a:rPr lang="ru-RU" baseline="0" dirty="0" smtClean="0"/>
                        <a:t> профессиональными инструкторами. </a:t>
                      </a:r>
                      <a:endParaRPr lang="tr-TR" dirty="0" smtClean="0"/>
                    </a:p>
                    <a:p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Цели</a:t>
                      </a:r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: </a:t>
                      </a:r>
                      <a:r>
                        <a:rPr lang="ru-RU" dirty="0" smtClean="0"/>
                        <a:t>Участники должны будут распределить свои должности на парусах и после начать обучение.</a:t>
                      </a:r>
                      <a:endParaRPr lang="tr-TR" sz="1800" dirty="0" smtClean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863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ПАРУСНЫЙ СПОРТ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2" name="Picture 2" descr="C:\POZİTİF OUTDOOR\AKTİVİTE FOTO VE VİDEOLAR\ACTELION İLAÇ YELKEN VE PİZZA\Yeni klasör\IMG_9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91" y="886946"/>
            <a:ext cx="3352681" cy="21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POZİTİF OUTDOOR\AKTİVİTE FOTO VE VİDEOLAR\ACTELION İLAÇ YELKEN VE PİZZA\Yeni klasör\IMG_9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5"/>
            <a:ext cx="338437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61403"/>
              </p:ext>
            </p:extLst>
          </p:nvPr>
        </p:nvGraphicFramePr>
        <p:xfrm>
          <a:off x="107504" y="881608"/>
          <a:ext cx="5159896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a typeface="Times New Roman" pitchFamily="18" charset="0"/>
                          <a:cs typeface="Arial" charset="0"/>
                        </a:rPr>
                        <a:t>После теоретического обучения команды отправляются на паруса</a:t>
                      </a:r>
                      <a:r>
                        <a:rPr lang="ru-RU" baseline="0" dirty="0" smtClean="0">
                          <a:ea typeface="Times New Roman" pitchFamily="18" charset="0"/>
                          <a:cs typeface="Arial" charset="0"/>
                        </a:rPr>
                        <a:t> для изучения.</a:t>
                      </a:r>
                      <a:endParaRPr lang="tr-TR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r>
                        <a:rPr lang="ru-RU" dirty="0" smtClean="0">
                          <a:ea typeface="Times New Roman" pitchFamily="18" charset="0"/>
                          <a:cs typeface="Arial" charset="0"/>
                        </a:rPr>
                        <a:t>С опытным инструктором участники начнут свою</a:t>
                      </a:r>
                      <a:r>
                        <a:rPr lang="ru-RU" baseline="0" dirty="0" smtClean="0">
                          <a:ea typeface="Times New Roman" pitchFamily="18" charset="0"/>
                          <a:cs typeface="Arial" charset="0"/>
                        </a:rPr>
                        <a:t> игру на парусах.</a:t>
                      </a:r>
                      <a:endParaRPr lang="tr-TR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821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ФИНАЛ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7170" name="Picture 2" descr="G:\POZİTİF OUTDOOR\AKTİVİTE FOTO VE VİDEOLAR\otokoç aktivite fotoları ve video\küçültülmüş\1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834" y="908720"/>
            <a:ext cx="3462654" cy="2232248"/>
          </a:xfrm>
          <a:prstGeom prst="rect">
            <a:avLst/>
          </a:prstGeom>
          <a:noFill/>
        </p:spPr>
      </p:pic>
      <p:pic>
        <p:nvPicPr>
          <p:cNvPr id="7171" name="Picture 3" descr="G:\POZİTİF OUTDOOR\AKTİVİTE FOTO VE VİDEOLAR\otokoç aktivite fotoları ve video\küçültülmüş\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3284985"/>
            <a:ext cx="3456383" cy="2232247"/>
          </a:xfrm>
          <a:prstGeom prst="rect">
            <a:avLst/>
          </a:prstGeom>
          <a:noFill/>
        </p:spPr>
      </p:pic>
      <p:graphicFrame>
        <p:nvGraphicFramePr>
          <p:cNvPr id="11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73903"/>
              </p:ext>
            </p:extLst>
          </p:nvPr>
        </p:nvGraphicFramePr>
        <p:xfrm>
          <a:off x="107504" y="929888"/>
          <a:ext cx="5159896" cy="293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После обучения количество команд смогут проявить себя в море.</a:t>
                      </a:r>
                      <a:endParaRPr lang="tr-TR" baseline="0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baseline="0" dirty="0" smtClean="0">
                          <a:cs typeface="Arial" charset="0"/>
                        </a:rPr>
                        <a:t>В конце дня все команды на своих парусах начнут небольшое соревнование на скорость.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В конце дня команды будут оценены профессиональными жюри.</a:t>
                      </a:r>
                      <a:endParaRPr lang="tr-TR" dirty="0">
                        <a:cs typeface="Arial" charset="0"/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119" y="3140362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4098" name="Picture 2" descr="C:\POZİTİF OUTDOOR\AKTİVİTE FOTO VE VİDEOLAR\ACTELION İLAÇ YELKEN VE PİZZA\Actelion İlaç Aktivite Fotolar 23.08.2011\EMRAH MAK\eğitm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7759"/>
            <a:ext cx="3024336" cy="216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69469"/>
              </p:ext>
            </p:extLst>
          </p:nvPr>
        </p:nvGraphicFramePr>
        <p:xfrm>
          <a:off x="107504" y="940793"/>
          <a:ext cx="5159896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ИНСТРУКТОРЫ И ОТВЕЧАЮЩИЕ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Мотивация</a:t>
                      </a:r>
                      <a:r>
                        <a:rPr lang="ru-RU" baseline="0" dirty="0" smtClean="0">
                          <a:cs typeface="Arial" charset="0"/>
                        </a:rPr>
                        <a:t> команд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Предоставление командам необходимого</a:t>
                      </a:r>
                      <a:r>
                        <a:rPr lang="ru-RU" baseline="0" dirty="0" smtClean="0">
                          <a:cs typeface="Arial" charset="0"/>
                        </a:rPr>
                        <a:t> обучения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Показ парусов.</a:t>
                      </a:r>
                      <a:endParaRPr lang="tr-TR" dirty="0">
                        <a:cs typeface="Arial" charset="0"/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408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РАСПРЕДЕЛЕНИЕ И 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ПАРУСНЫЙ СПОРТ</a:t>
            </a:r>
            <a:endParaRPr lang="tr-TR" dirty="0"/>
          </a:p>
        </p:txBody>
      </p:sp>
      <p:pic>
        <p:nvPicPr>
          <p:cNvPr id="5123" name="Picture 3" descr="C:\POZİTİF OUTDOOR\AKTİVİTE FOTO VE VİDEOLAR\ACTELION İLAÇ YELKEN VE PİZZA\Yeni klasör\IMG_9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POZİTİF OUTDOOR\AKTİVİTE FOTO VE VİDEOLAR\ACTELION İLAÇ YELKEN VE PİZZA\Yeni klasör\IMG_9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429001"/>
            <a:ext cx="345638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09406"/>
              </p:ext>
            </p:extLst>
          </p:nvPr>
        </p:nvGraphicFramePr>
        <p:xfrm>
          <a:off x="107504" y="960760"/>
          <a:ext cx="5159896" cy="2108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Теоретическое</a:t>
                      </a:r>
                      <a:r>
                        <a:rPr lang="ru-RU" baseline="0" dirty="0" smtClean="0">
                          <a:cs typeface="Arial" charset="0"/>
                        </a:rPr>
                        <a:t> и Практическое Обучение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Команды могут по желанию соревноваться или</a:t>
                      </a:r>
                      <a:r>
                        <a:rPr lang="ru-RU" baseline="0" dirty="0" smtClean="0">
                          <a:cs typeface="Arial" charset="0"/>
                        </a:rPr>
                        <a:t> просто прокатиться на парусах.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Команды могут распределиться</a:t>
                      </a:r>
                      <a:r>
                        <a:rPr lang="ru-RU" baseline="0" dirty="0" smtClean="0">
                          <a:cs typeface="Arial" charset="0"/>
                        </a:rPr>
                        <a:t> на разные цвета.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408</Words>
  <Application>Microsoft Macintosh PowerPoint</Application>
  <PresentationFormat>On-screen Show (4:3)</PresentationFormat>
  <Paragraphs>124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Ofis Teması</vt:lpstr>
      <vt:lpstr> ПАРУСНЫЙ СПОРТ МОТИВАЦИОННАЯ ИГРА 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400</cp:revision>
  <dcterms:modified xsi:type="dcterms:W3CDTF">2015-07-31T11:34:50Z</dcterms:modified>
</cp:coreProperties>
</file>