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71" r:id="rId5"/>
    <p:sldId id="270" r:id="rId6"/>
    <p:sldId id="269" r:id="rId7"/>
    <p:sldId id="267" r:id="rId8"/>
    <p:sldId id="258" r:id="rId9"/>
    <p:sldId id="272" r:id="rId10"/>
    <p:sldId id="275" r:id="rId11"/>
    <p:sldId id="276" r:id="rId12"/>
    <p:sldId id="265" r:id="rId13"/>
    <p:sldId id="266" r:id="rId14"/>
    <p:sldId id="264" r:id="rId15"/>
    <p:sldId id="282" r:id="rId16"/>
    <p:sldId id="283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03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19FFE-B4E6-4E63-894B-045DAA03393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CC6D-322A-44D2-AC9C-DD3EAB231A00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C639-9D1C-4CB9-9906-88B2B3960558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B2A6-0DF8-4DB6-BEE0-4A352D1E577D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B191-4A49-4C08-865B-BEA6C9A3906D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312D-E9FD-4008-9D6E-30E2580482CC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2E68-A597-4A07-8944-14C461D8167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58D6-AA7C-4713-8BEB-DB971306C829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B1D1-F83F-4407-81CA-650101300248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EF38-FCB4-4F07-BD7D-B36E43B09DB7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45A-D316-46A0-871D-18C5A06BC2EA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8631-4C2C-4AA6-A6C5-FCAB58AB72C3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3995FC-B93C-46A7-BFB7-73FDBA90EE23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31032" y="4005064"/>
            <a:ext cx="8712968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az-Cyrl-A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z-Cyrl-A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ОСТРОВ СОКРОВИЩ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КОМАНДНАЯ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ИГРА</a:t>
            </a:r>
            <a:r>
              <a:rPr lang="tr-TR" sz="4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Arial" pitchFamily="34" charset="0"/>
              </a:rPr>
              <a:t>2015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 dirty="0"/>
          </a:p>
        </p:txBody>
      </p:sp>
      <p:pic>
        <p:nvPicPr>
          <p:cNvPr id="1027" name="Picture 3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598987" cy="372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869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ФИНАЛ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6146" name="Picture 2" descr="G:\POZİTİF OUTDOOR\AKTİVİTE FOTO VE VİDEOLAR\otokoç aktivite fotoları ve video\küçültülmüş\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38" y="907792"/>
            <a:ext cx="3466442" cy="2305184"/>
          </a:xfrm>
          <a:prstGeom prst="rect">
            <a:avLst/>
          </a:prstGeom>
          <a:noFill/>
        </p:spPr>
      </p:pic>
      <p:pic>
        <p:nvPicPr>
          <p:cNvPr id="6147" name="Picture 3" descr="G:\POZİTİF OUTDOOR\AKTİVİTE FOTO VE VİDEOLAR\otokoç aktivite fotoları ve video\küçültülmüş\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456384" cy="2304256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68634"/>
              </p:ext>
            </p:extLst>
          </p:nvPr>
        </p:nvGraphicFramePr>
        <p:xfrm>
          <a:off x="107504" y="908720"/>
          <a:ext cx="5159896" cy="4752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9211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8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Получают спрятанное в сундуке (например логотип компании в виде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пазла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проделанные действия складываются в единую картину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конце игры конкурирующим командам так же присуждается совместная победа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кто достигнет острова становится лучшей командой. Вручение приза лучшей команде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79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КОНЕЦ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8195" name="Picture 3" descr="G:\POZİTİF OUTDOOR\AKTİVİTE FOTO VE VİDEOLAR\otokoç aktivite fotoları ve video\küçültülmüş\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7496"/>
            <a:ext cx="4357718" cy="2443712"/>
          </a:xfrm>
          <a:prstGeom prst="rect">
            <a:avLst/>
          </a:prstGeom>
          <a:noFill/>
        </p:spPr>
      </p:pic>
      <p:pic>
        <p:nvPicPr>
          <p:cNvPr id="8196" name="Picture 4" descr="G:\POZİTİF OUTDOOR\AKTİVİTE FOTO VE VİDEOLAR\otokoç aktivite fotoları ve video\küçültülmüş\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37868"/>
            <a:ext cx="3093162" cy="4651372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8812"/>
              </p:ext>
            </p:extLst>
          </p:nvPr>
        </p:nvGraphicFramePr>
        <p:xfrm>
          <a:off x="107504" y="926480"/>
          <a:ext cx="5159896" cy="142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Конец 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Церемония закрытия программы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92D050"/>
                        </a:buClr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54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ПОДГОТОВКА И 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856109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64597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33786"/>
              </p:ext>
            </p:extLst>
          </p:nvPr>
        </p:nvGraphicFramePr>
        <p:xfrm>
          <a:off x="107504" y="878448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день до завершения установки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за день до начала активити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Монтаж</a:t>
                      </a:r>
                      <a:r>
                        <a:rPr lang="ru-RU" sz="1800" baseline="0" dirty="0" smtClean="0"/>
                        <a:t> станций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каждой станции подготовлены необходимые материалы и инструменты</a:t>
                      </a:r>
                      <a:r>
                        <a:rPr lang="tr-TR" sz="1800" dirty="0" smtClean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главными по команде проводят репетицию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контроль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Заключительная встреча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38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49490"/>
              </p:ext>
            </p:extLst>
          </p:nvPr>
        </p:nvGraphicFramePr>
        <p:xfrm>
          <a:off x="107504" y="924273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76424"/>
              </p:ext>
            </p:extLst>
          </p:nvPr>
        </p:nvGraphicFramePr>
        <p:xfrm>
          <a:off x="2000250" y="1412776"/>
          <a:ext cx="5137785" cy="41532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13:00-13:10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ДЕЛЕНИЕ КОМАНД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13:15-13:20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РАЗОГРЕВ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13:20-13:30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ЧАСТЕЙ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ПЛОТА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14:30-16:00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ОТПРАВКА НА ОСТРОВ 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ЦЕРЕМОНИЯ ЗАКРЫТИЯ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2928938" y="1000125"/>
            <a:ext cx="3150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ПРИМЕР РАСПИСАНИЯ</a:t>
            </a:r>
            <a:endParaRPr lang="tr-TR" sz="2000" b="1" dirty="0">
              <a:solidFill>
                <a:srgbClr val="00B0F0"/>
              </a:solidFill>
              <a:cs typeface="Arial" charset="0"/>
            </a:endParaRPr>
          </a:p>
          <a:p>
            <a:endParaRPr lang="tr-TR" sz="2000" b="1" dirty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2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53263"/>
              </p:ext>
            </p:extLst>
          </p:nvPr>
        </p:nvGraphicFramePr>
        <p:xfrm>
          <a:off x="143508" y="1026409"/>
          <a:ext cx="8856985" cy="2834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     </a:t>
              </a:r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239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СЦЕНАРИЙ</a:t>
            </a:r>
            <a:r>
              <a:rPr lang="tr-TR" dirty="0" smtClean="0">
                <a:latin typeface="Comic Sans MS" pitchFamily="66" charset="0"/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ОСТРОВ СОКРОВИЩ </a:t>
            </a:r>
            <a:endParaRPr lang="tr-TR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83593"/>
              </p:ext>
            </p:extLst>
          </p:nvPr>
        </p:nvGraphicFramePr>
        <p:xfrm>
          <a:off x="89756" y="908720"/>
          <a:ext cx="8964488" cy="33375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+mn-ea"/>
                          <a:cs typeface="+mn-cs"/>
                        </a:rPr>
                        <a:t>АКТИВИТИ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ОСТРОВ СОКРОВИЩ</a:t>
                      </a:r>
                      <a:r>
                        <a:rPr lang="tr-T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СЦЕНАРИЙ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Команда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строит плот чтобы добраться до острова с сокровищами. Для строительства плота выполняя задания находят части и материалы.</a:t>
                      </a:r>
                      <a:endParaRPr lang="tr-TR" sz="200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лучшими. Командная работа подчеркивает важность для успеха организации.</a:t>
                      </a:r>
                      <a:endParaRPr lang="tr-TR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26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80545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"</a:t>
                      </a:r>
                      <a:r>
                        <a:rPr lang="az-Cyrl-AZ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ОСТРОВ СОКРОВИЩ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77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+mn-lt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</a:t>
            </a:r>
            <a:r>
              <a:rPr lang="ru-RU" b="1" dirty="0">
                <a:latin typeface="Comic Sans MS" pitchFamily="66" charset="0"/>
              </a:rPr>
              <a:t> ОСТРОВ </a:t>
            </a:r>
            <a:r>
              <a:rPr lang="ru-RU" b="1" dirty="0" smtClean="0">
                <a:latin typeface="Comic Sans MS" pitchFamily="66" charset="0"/>
              </a:rPr>
              <a:t>СОКРОВИЩ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 </a:t>
            </a:r>
            <a:r>
              <a:rPr lang="ru-RU" b="1" dirty="0" smtClean="0">
                <a:latin typeface="Comic Sans MS" pitchFamily="66" charset="0"/>
              </a:rPr>
              <a:t>ЭТАПЫ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144241" y="271462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523324" y="5229200"/>
            <a:ext cx="2032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ОТБОР КОМАНД 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635896" y="2780928"/>
            <a:ext cx="210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ПЛАНИРОВАНИЕ 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596125" y="5229200"/>
            <a:ext cx="1983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ПОИСК ЧАСТЕЙ 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804248" y="278092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СБОР ПЛОТА 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953736" y="5229200"/>
            <a:ext cx="1146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ОСТРОВ </a:t>
            </a:r>
            <a:endParaRPr lang="tr-TR" dirty="0"/>
          </a:p>
        </p:txBody>
      </p:sp>
      <p:pic>
        <p:nvPicPr>
          <p:cNvPr id="1026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3540"/>
            <a:ext cx="2793065" cy="1857388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76455"/>
            <a:ext cx="2808312" cy="1852745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otokoç aktivite fotoları ve video\küçültülmüş\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23540"/>
            <a:ext cx="2808312" cy="1857388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otokoç aktivite fotoları ve video\küçültülmüş\0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1423" y="923540"/>
            <a:ext cx="2793065" cy="1857388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56992"/>
            <a:ext cx="2808312" cy="1857387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1424" y="3356992"/>
            <a:ext cx="2793064" cy="185738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2771636"/>
            <a:ext cx="137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РАЗОГРЕВ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2" grpId="0"/>
      <p:bldP spid="43" grpId="0"/>
      <p:bldP spid="44" grpId="0"/>
      <p:bldP spid="4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470" y="908720"/>
            <a:ext cx="3462010" cy="2376264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32" y="3429000"/>
            <a:ext cx="3465048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45256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59595"/>
              </p:ext>
            </p:extLst>
          </p:nvPr>
        </p:nvGraphicFramePr>
        <p:xfrm>
          <a:off x="107504" y="924168"/>
          <a:ext cx="5159896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3" y="3356992"/>
            <a:ext cx="3399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87165"/>
            <a:ext cx="3384376" cy="23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62308"/>
              </p:ext>
            </p:extLst>
          </p:nvPr>
        </p:nvGraphicFramePr>
        <p:xfrm>
          <a:off x="107504" y="898624"/>
          <a:ext cx="5159896" cy="404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М</a:t>
                      </a:r>
                      <a:r>
                        <a:rPr lang="ru-RU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ассаж</a:t>
                      </a:r>
                      <a:endParaRPr lang="tr-T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Разогреваем участников команд. Все встают в круг и делают друг другу массаж и упражнения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за мероприятие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 и 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 и общение 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мотивации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Привыкнуть к команде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743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РАЗОГРЕВ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436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ПОИСК ЧАСТЕЙ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3074" name="Picture 2" descr="G:\POZİTİF OUTDOOR\AKTİVİTE FOTO VE VİDEOLAR\otokoç aktivite fotoları ve video\küçültülmüş\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523" y="914837"/>
            <a:ext cx="3387949" cy="2370147"/>
          </a:xfrm>
          <a:prstGeom prst="rect">
            <a:avLst/>
          </a:prstGeom>
          <a:noFill/>
        </p:spPr>
      </p:pic>
      <p:pic>
        <p:nvPicPr>
          <p:cNvPr id="3075" name="Picture 3" descr="G:\POZİTİF OUTDOOR\AKTİVİTE FOTO VE VİDEOLAR\otokoç aktivite fotoları ve video\küçültülmüş\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3429000"/>
            <a:ext cx="3384375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43133"/>
              </p:ext>
            </p:extLst>
          </p:nvPr>
        </p:nvGraphicFramePr>
        <p:xfrm>
          <a:off x="107504" y="923136"/>
          <a:ext cx="5159896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Коллективный поиск спрятанных частей плота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Совместное использование ресурсов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принятия решений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034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</a:rPr>
              <a:t>ПОСТРОЙКА </a:t>
            </a:r>
            <a:r>
              <a:rPr lang="ru-RU" b="1" dirty="0" smtClean="0">
                <a:latin typeface="Comic Sans MS" pitchFamily="66" charset="0"/>
              </a:rPr>
              <a:t>ПЛОТА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/>
          </a:p>
        </p:txBody>
      </p:sp>
      <p:pic>
        <p:nvPicPr>
          <p:cNvPr id="4098" name="Picture 2" descr="G:\POZİTİF OUTDOOR\AKTİVİTE FOTO VE VİDEOLAR\otokoç aktivite fotoları ve video\küçültülmüş\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322" y="980728"/>
            <a:ext cx="3334142" cy="2376264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otokoç aktivite fotoları ve video\küçültülmüş\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700" y="3501008"/>
            <a:ext cx="3356764" cy="237626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23078"/>
              </p:ext>
            </p:extLst>
          </p:nvPr>
        </p:nvGraphicFramePr>
        <p:xfrm>
          <a:off x="107504" y="960720"/>
          <a:ext cx="5159896" cy="498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сделать точные расчеты для постройки плота из ограниченных ресурсов.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4868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</a:rPr>
              <a:t>ОТПЛЫТИЕ НА </a:t>
            </a:r>
            <a:r>
              <a:rPr lang="ru-RU" b="1" dirty="0" smtClean="0">
                <a:latin typeface="Comic Sans MS" pitchFamily="66" charset="0"/>
              </a:rPr>
              <a:t>ОСТРОВ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ОСТРОВ СОКРОВИЩ </a:t>
            </a:r>
            <a:endParaRPr lang="tr-TR" dirty="0"/>
          </a:p>
        </p:txBody>
      </p:sp>
      <p:pic>
        <p:nvPicPr>
          <p:cNvPr id="5122" name="Picture 2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863" y="904168"/>
            <a:ext cx="3363609" cy="2236800"/>
          </a:xfrm>
          <a:prstGeom prst="rect">
            <a:avLst/>
          </a:prstGeom>
          <a:noFill/>
        </p:spPr>
      </p:pic>
      <p:pic>
        <p:nvPicPr>
          <p:cNvPr id="5123" name="Picture 3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10594"/>
            <a:ext cx="3318253" cy="220663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80912"/>
              </p:ext>
            </p:extLst>
          </p:nvPr>
        </p:nvGraphicFramePr>
        <p:xfrm>
          <a:off x="107504" y="880720"/>
          <a:ext cx="5159896" cy="434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Команды на своих плотах плывут на остров за сундуком с сокровищами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Взаимоподдержка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мотивация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времени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себе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610</Words>
  <Application>Microsoft Macintosh PowerPoint</Application>
  <PresentationFormat>On-screen Show (4:3)</PresentationFormat>
  <Paragraphs>188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 ОСТРОВ СОКРОВИЩ  КОМАНДНАЯ ИГРА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439</cp:revision>
  <dcterms:modified xsi:type="dcterms:W3CDTF">2015-07-31T11:36:10Z</dcterms:modified>
</cp:coreProperties>
</file>