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6" r:id="rId2"/>
    <p:sldId id="339" r:id="rId3"/>
    <p:sldId id="273" r:id="rId4"/>
    <p:sldId id="289" r:id="rId5"/>
    <p:sldId id="326" r:id="rId6"/>
    <p:sldId id="315" r:id="rId7"/>
    <p:sldId id="327" r:id="rId8"/>
    <p:sldId id="325" r:id="rId9"/>
    <p:sldId id="344" r:id="rId10"/>
    <p:sldId id="307" r:id="rId11"/>
    <p:sldId id="296" r:id="rId12"/>
    <p:sldId id="298" r:id="rId13"/>
    <p:sldId id="299" r:id="rId14"/>
    <p:sldId id="300" r:id="rId15"/>
    <p:sldId id="302" r:id="rId16"/>
    <p:sldId id="303" r:id="rId17"/>
    <p:sldId id="304" r:id="rId18"/>
    <p:sldId id="311" r:id="rId19"/>
    <p:sldId id="312" r:id="rId20"/>
    <p:sldId id="316" r:id="rId21"/>
    <p:sldId id="317" r:id="rId22"/>
    <p:sldId id="318" r:id="rId23"/>
    <p:sldId id="319" r:id="rId24"/>
    <p:sldId id="320" r:id="rId25"/>
    <p:sldId id="321" r:id="rId26"/>
    <p:sldId id="328" r:id="rId27"/>
    <p:sldId id="329" r:id="rId28"/>
    <p:sldId id="330" r:id="rId29"/>
    <p:sldId id="331" r:id="rId30"/>
    <p:sldId id="332" r:id="rId31"/>
    <p:sldId id="333" r:id="rId32"/>
    <p:sldId id="334" r:id="rId33"/>
    <p:sldId id="335" r:id="rId34"/>
    <p:sldId id="336" r:id="rId35"/>
    <p:sldId id="346" r:id="rId36"/>
    <p:sldId id="281" r:id="rId37"/>
    <p:sldId id="323" r:id="rId38"/>
    <p:sldId id="324" r:id="rId39"/>
    <p:sldId id="347" r:id="rId40"/>
    <p:sldId id="342" r:id="rId41"/>
    <p:sldId id="340" r:id="rId42"/>
    <p:sldId id="341" r:id="rId43"/>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24" autoAdjust="0"/>
  </p:normalViewPr>
  <p:slideViewPr>
    <p:cSldViewPr>
      <p:cViewPr varScale="1">
        <p:scale>
          <a:sx n="96" d="100"/>
          <a:sy n="96" d="100"/>
        </p:scale>
        <p:origin x="-136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708381-6650-4727-915D-83A439DB7C92}" type="doc">
      <dgm:prSet loTypeId="urn:microsoft.com/office/officeart/2005/8/layout/cycle2" loCatId="cycle" qsTypeId="urn:microsoft.com/office/officeart/2005/8/quickstyle/simple1" qsCatId="simple" csTypeId="urn:microsoft.com/office/officeart/2005/8/colors/colorful1#1" csCatId="colorful" phldr="1"/>
      <dgm:spPr/>
      <dgm:t>
        <a:bodyPr/>
        <a:lstStyle/>
        <a:p>
          <a:endParaRPr lang="tr-TR"/>
        </a:p>
      </dgm:t>
    </dgm:pt>
    <dgm:pt modelId="{B53FBAD6-FC00-4A32-9AAC-EFA4D1209B58}">
      <dgm:prSet phldrT="[Metin]"/>
      <dgm:spPr/>
      <dgm:t>
        <a:bodyPr/>
        <a:lstStyle/>
        <a:p>
          <a:r>
            <a:rPr lang="tr-TR" dirty="0" smtClean="0"/>
            <a:t>A </a:t>
          </a:r>
          <a:r>
            <a:rPr lang="ru-RU" dirty="0" smtClean="0"/>
            <a:t>ЭТАП</a:t>
          </a:r>
          <a:endParaRPr lang="tr-TR" dirty="0"/>
        </a:p>
      </dgm:t>
    </dgm:pt>
    <dgm:pt modelId="{B3A1072C-07D8-473C-A8CF-8F65FFA87A2B}" type="parTrans" cxnId="{0188A546-F161-4D14-A020-6E76CD415473}">
      <dgm:prSet/>
      <dgm:spPr/>
      <dgm:t>
        <a:bodyPr/>
        <a:lstStyle/>
        <a:p>
          <a:endParaRPr lang="tr-TR"/>
        </a:p>
      </dgm:t>
    </dgm:pt>
    <dgm:pt modelId="{2D34DF46-98F4-4010-B399-FD0AB9F00502}" type="sibTrans" cxnId="{0188A546-F161-4D14-A020-6E76CD415473}">
      <dgm:prSet/>
      <dgm:spPr/>
      <dgm:t>
        <a:bodyPr/>
        <a:lstStyle/>
        <a:p>
          <a:endParaRPr lang="tr-TR"/>
        </a:p>
      </dgm:t>
    </dgm:pt>
    <dgm:pt modelId="{FE265C7A-01F3-4CE7-9B1C-F17155F48136}">
      <dgm:prSet phldrT="[Metin]"/>
      <dgm:spPr/>
      <dgm:t>
        <a:bodyPr/>
        <a:lstStyle/>
        <a:p>
          <a:r>
            <a:rPr lang="ru-RU" dirty="0" smtClean="0"/>
            <a:t>ЭТАП</a:t>
          </a:r>
          <a:endParaRPr lang="tr-TR" dirty="0"/>
        </a:p>
      </dgm:t>
    </dgm:pt>
    <dgm:pt modelId="{44E98B1C-C151-4539-82A4-D2F85A83BA5D}" type="parTrans" cxnId="{549C504D-54F3-4D72-8822-54314160A865}">
      <dgm:prSet/>
      <dgm:spPr/>
      <dgm:t>
        <a:bodyPr/>
        <a:lstStyle/>
        <a:p>
          <a:endParaRPr lang="tr-TR"/>
        </a:p>
      </dgm:t>
    </dgm:pt>
    <dgm:pt modelId="{84911F11-A622-4572-B35B-8492F27EE0C5}" type="sibTrans" cxnId="{549C504D-54F3-4D72-8822-54314160A865}">
      <dgm:prSet/>
      <dgm:spPr/>
      <dgm:t>
        <a:bodyPr/>
        <a:lstStyle/>
        <a:p>
          <a:endParaRPr lang="tr-TR"/>
        </a:p>
      </dgm:t>
    </dgm:pt>
    <dgm:pt modelId="{E9EF276F-E606-4F29-B9B1-1486AC8BC1E9}">
      <dgm:prSet phldrT="[Metin]"/>
      <dgm:spPr/>
      <dgm:t>
        <a:bodyPr/>
        <a:lstStyle/>
        <a:p>
          <a:r>
            <a:rPr lang="tr-TR" dirty="0" smtClean="0"/>
            <a:t>D </a:t>
          </a:r>
          <a:r>
            <a:rPr lang="ru-RU" dirty="0" smtClean="0"/>
            <a:t>ЭТАП</a:t>
          </a:r>
          <a:endParaRPr lang="tr-TR" dirty="0"/>
        </a:p>
      </dgm:t>
    </dgm:pt>
    <dgm:pt modelId="{54CA1C77-71C8-4C9F-A270-E698CD4DDD80}" type="parTrans" cxnId="{A3C0DCFE-8198-4530-A244-84ADA416A543}">
      <dgm:prSet/>
      <dgm:spPr/>
      <dgm:t>
        <a:bodyPr/>
        <a:lstStyle/>
        <a:p>
          <a:endParaRPr lang="tr-TR"/>
        </a:p>
      </dgm:t>
    </dgm:pt>
    <dgm:pt modelId="{842E037E-3F7C-4004-9CD0-CF694188BC8F}" type="sibTrans" cxnId="{A3C0DCFE-8198-4530-A244-84ADA416A543}">
      <dgm:prSet/>
      <dgm:spPr/>
      <dgm:t>
        <a:bodyPr/>
        <a:lstStyle/>
        <a:p>
          <a:endParaRPr lang="tr-TR"/>
        </a:p>
      </dgm:t>
    </dgm:pt>
    <dgm:pt modelId="{ABD20EE6-3ECD-4AB2-B61E-521144DBCEAD}">
      <dgm:prSet phldrT="[Metin]"/>
      <dgm:spPr/>
      <dgm:t>
        <a:bodyPr/>
        <a:lstStyle/>
        <a:p>
          <a:r>
            <a:rPr lang="tr-TR" dirty="0" smtClean="0"/>
            <a:t>E </a:t>
          </a:r>
          <a:r>
            <a:rPr lang="ru-RU" dirty="0" smtClean="0"/>
            <a:t>ЭТАП</a:t>
          </a:r>
          <a:endParaRPr lang="tr-TR" dirty="0"/>
        </a:p>
      </dgm:t>
    </dgm:pt>
    <dgm:pt modelId="{6974547B-24A6-4B73-AB25-8A5B7AD44769}" type="parTrans" cxnId="{02F3B53A-5018-4498-8EF1-DB1875F0AA50}">
      <dgm:prSet/>
      <dgm:spPr/>
      <dgm:t>
        <a:bodyPr/>
        <a:lstStyle/>
        <a:p>
          <a:endParaRPr lang="tr-TR"/>
        </a:p>
      </dgm:t>
    </dgm:pt>
    <dgm:pt modelId="{D31168B9-8228-4D8C-B0FA-D4511BB56AB3}" type="sibTrans" cxnId="{02F3B53A-5018-4498-8EF1-DB1875F0AA50}">
      <dgm:prSet/>
      <dgm:spPr/>
      <dgm:t>
        <a:bodyPr/>
        <a:lstStyle/>
        <a:p>
          <a:endParaRPr lang="tr-TR"/>
        </a:p>
      </dgm:t>
    </dgm:pt>
    <dgm:pt modelId="{0DB4CB12-CF44-42CB-9AD2-426F676A5FD3}">
      <dgm:prSet phldrT="[Metin]"/>
      <dgm:spPr/>
      <dgm:t>
        <a:bodyPr/>
        <a:lstStyle/>
        <a:p>
          <a:r>
            <a:rPr lang="tr-TR" dirty="0" smtClean="0"/>
            <a:t>F </a:t>
          </a:r>
          <a:r>
            <a:rPr lang="ru-RU" dirty="0" smtClean="0"/>
            <a:t>ЭТАП</a:t>
          </a:r>
          <a:endParaRPr lang="tr-TR" dirty="0"/>
        </a:p>
      </dgm:t>
    </dgm:pt>
    <dgm:pt modelId="{CAEC6449-559E-449A-AA5A-B8270698ED42}" type="parTrans" cxnId="{2A3156B1-C6E5-43E2-AEBC-4A3D46F9F03E}">
      <dgm:prSet/>
      <dgm:spPr/>
      <dgm:t>
        <a:bodyPr/>
        <a:lstStyle/>
        <a:p>
          <a:endParaRPr lang="tr-TR"/>
        </a:p>
      </dgm:t>
    </dgm:pt>
    <dgm:pt modelId="{87F5117B-0AAA-4484-ABEC-3FE246010E00}" type="sibTrans" cxnId="{2A3156B1-C6E5-43E2-AEBC-4A3D46F9F03E}">
      <dgm:prSet/>
      <dgm:spPr/>
      <dgm:t>
        <a:bodyPr/>
        <a:lstStyle/>
        <a:p>
          <a:endParaRPr lang="tr-TR"/>
        </a:p>
      </dgm:t>
    </dgm:pt>
    <dgm:pt modelId="{A5AC0BD8-98F7-4A42-A088-FD251E4BCD8F}">
      <dgm:prSet/>
      <dgm:spPr/>
      <dgm:t>
        <a:bodyPr/>
        <a:lstStyle/>
        <a:p>
          <a:r>
            <a:rPr lang="tr-TR" dirty="0" smtClean="0"/>
            <a:t>B </a:t>
          </a:r>
          <a:r>
            <a:rPr lang="ru-RU" dirty="0" smtClean="0"/>
            <a:t>ЭТАП</a:t>
          </a:r>
          <a:endParaRPr lang="tr-TR" dirty="0"/>
        </a:p>
      </dgm:t>
    </dgm:pt>
    <dgm:pt modelId="{5F260CA3-2EC8-4E70-A6C7-40B5B1356921}" type="parTrans" cxnId="{93FE5251-63B9-4CD5-AFE5-7B5D40B3BE87}">
      <dgm:prSet/>
      <dgm:spPr/>
      <dgm:t>
        <a:bodyPr/>
        <a:lstStyle/>
        <a:p>
          <a:endParaRPr lang="tr-TR"/>
        </a:p>
      </dgm:t>
    </dgm:pt>
    <dgm:pt modelId="{54E157CB-04D8-4A85-AA52-A8F0C492DE6D}" type="sibTrans" cxnId="{93FE5251-63B9-4CD5-AFE5-7B5D40B3BE87}">
      <dgm:prSet/>
      <dgm:spPr/>
      <dgm:t>
        <a:bodyPr/>
        <a:lstStyle/>
        <a:p>
          <a:endParaRPr lang="tr-TR"/>
        </a:p>
      </dgm:t>
    </dgm:pt>
    <dgm:pt modelId="{4CBB96D2-32B7-47CB-B3F9-22067FAEA358}" type="pres">
      <dgm:prSet presAssocID="{DA708381-6650-4727-915D-83A439DB7C92}" presName="cycle" presStyleCnt="0">
        <dgm:presLayoutVars>
          <dgm:dir/>
          <dgm:resizeHandles val="exact"/>
        </dgm:presLayoutVars>
      </dgm:prSet>
      <dgm:spPr/>
      <dgm:t>
        <a:bodyPr/>
        <a:lstStyle/>
        <a:p>
          <a:endParaRPr lang="tr-TR"/>
        </a:p>
      </dgm:t>
    </dgm:pt>
    <dgm:pt modelId="{82DE0882-E860-4653-92B0-758267D74C06}" type="pres">
      <dgm:prSet presAssocID="{B53FBAD6-FC00-4A32-9AAC-EFA4D1209B58}" presName="node" presStyleLbl="node1" presStyleIdx="0" presStyleCnt="6">
        <dgm:presLayoutVars>
          <dgm:bulletEnabled val="1"/>
        </dgm:presLayoutVars>
      </dgm:prSet>
      <dgm:spPr/>
      <dgm:t>
        <a:bodyPr/>
        <a:lstStyle/>
        <a:p>
          <a:endParaRPr lang="tr-TR"/>
        </a:p>
      </dgm:t>
    </dgm:pt>
    <dgm:pt modelId="{A8C7C361-FE97-420B-B2E9-9016307E0033}" type="pres">
      <dgm:prSet presAssocID="{2D34DF46-98F4-4010-B399-FD0AB9F00502}" presName="sibTrans" presStyleLbl="sibTrans2D1" presStyleIdx="0" presStyleCnt="6"/>
      <dgm:spPr/>
      <dgm:t>
        <a:bodyPr/>
        <a:lstStyle/>
        <a:p>
          <a:endParaRPr lang="tr-TR"/>
        </a:p>
      </dgm:t>
    </dgm:pt>
    <dgm:pt modelId="{592661C7-EDD3-4590-9053-E90FA14B0906}" type="pres">
      <dgm:prSet presAssocID="{2D34DF46-98F4-4010-B399-FD0AB9F00502}" presName="connectorText" presStyleLbl="sibTrans2D1" presStyleIdx="0" presStyleCnt="6"/>
      <dgm:spPr/>
      <dgm:t>
        <a:bodyPr/>
        <a:lstStyle/>
        <a:p>
          <a:endParaRPr lang="tr-TR"/>
        </a:p>
      </dgm:t>
    </dgm:pt>
    <dgm:pt modelId="{819DA9E4-206D-4257-BC87-1CDE25284484}" type="pres">
      <dgm:prSet presAssocID="{A5AC0BD8-98F7-4A42-A088-FD251E4BCD8F}" presName="node" presStyleLbl="node1" presStyleIdx="1" presStyleCnt="6">
        <dgm:presLayoutVars>
          <dgm:bulletEnabled val="1"/>
        </dgm:presLayoutVars>
      </dgm:prSet>
      <dgm:spPr/>
      <dgm:t>
        <a:bodyPr/>
        <a:lstStyle/>
        <a:p>
          <a:endParaRPr lang="tr-TR"/>
        </a:p>
      </dgm:t>
    </dgm:pt>
    <dgm:pt modelId="{823E0F9F-4C7D-4BB1-8D16-D270AA1F655E}" type="pres">
      <dgm:prSet presAssocID="{54E157CB-04D8-4A85-AA52-A8F0C492DE6D}" presName="sibTrans" presStyleLbl="sibTrans2D1" presStyleIdx="1" presStyleCnt="6"/>
      <dgm:spPr/>
      <dgm:t>
        <a:bodyPr/>
        <a:lstStyle/>
        <a:p>
          <a:endParaRPr lang="tr-TR"/>
        </a:p>
      </dgm:t>
    </dgm:pt>
    <dgm:pt modelId="{84A2BA8B-9F7D-41EA-BA4B-B7891721503C}" type="pres">
      <dgm:prSet presAssocID="{54E157CB-04D8-4A85-AA52-A8F0C492DE6D}" presName="connectorText" presStyleLbl="sibTrans2D1" presStyleIdx="1" presStyleCnt="6"/>
      <dgm:spPr/>
      <dgm:t>
        <a:bodyPr/>
        <a:lstStyle/>
        <a:p>
          <a:endParaRPr lang="tr-TR"/>
        </a:p>
      </dgm:t>
    </dgm:pt>
    <dgm:pt modelId="{0190BB32-F24E-4854-9F46-41AC580EC1F0}" type="pres">
      <dgm:prSet presAssocID="{FE265C7A-01F3-4CE7-9B1C-F17155F48136}" presName="node" presStyleLbl="node1" presStyleIdx="2" presStyleCnt="6">
        <dgm:presLayoutVars>
          <dgm:bulletEnabled val="1"/>
        </dgm:presLayoutVars>
      </dgm:prSet>
      <dgm:spPr/>
      <dgm:t>
        <a:bodyPr/>
        <a:lstStyle/>
        <a:p>
          <a:endParaRPr lang="tr-TR"/>
        </a:p>
      </dgm:t>
    </dgm:pt>
    <dgm:pt modelId="{CDC71234-392E-4B1F-9CC6-BE61032FFD3E}" type="pres">
      <dgm:prSet presAssocID="{84911F11-A622-4572-B35B-8492F27EE0C5}" presName="sibTrans" presStyleLbl="sibTrans2D1" presStyleIdx="2" presStyleCnt="6"/>
      <dgm:spPr/>
      <dgm:t>
        <a:bodyPr/>
        <a:lstStyle/>
        <a:p>
          <a:endParaRPr lang="tr-TR"/>
        </a:p>
      </dgm:t>
    </dgm:pt>
    <dgm:pt modelId="{41A9A259-01BD-4BFB-BF6F-913E6D1984C8}" type="pres">
      <dgm:prSet presAssocID="{84911F11-A622-4572-B35B-8492F27EE0C5}" presName="connectorText" presStyleLbl="sibTrans2D1" presStyleIdx="2" presStyleCnt="6"/>
      <dgm:spPr/>
      <dgm:t>
        <a:bodyPr/>
        <a:lstStyle/>
        <a:p>
          <a:endParaRPr lang="tr-TR"/>
        </a:p>
      </dgm:t>
    </dgm:pt>
    <dgm:pt modelId="{FA8DE3F1-06A8-4767-8BE7-882026C07C27}" type="pres">
      <dgm:prSet presAssocID="{E9EF276F-E606-4F29-B9B1-1486AC8BC1E9}" presName="node" presStyleLbl="node1" presStyleIdx="3" presStyleCnt="6">
        <dgm:presLayoutVars>
          <dgm:bulletEnabled val="1"/>
        </dgm:presLayoutVars>
      </dgm:prSet>
      <dgm:spPr/>
      <dgm:t>
        <a:bodyPr/>
        <a:lstStyle/>
        <a:p>
          <a:endParaRPr lang="tr-TR"/>
        </a:p>
      </dgm:t>
    </dgm:pt>
    <dgm:pt modelId="{18F9380B-4388-4841-8B4C-F0DE7E9E0B3D}" type="pres">
      <dgm:prSet presAssocID="{842E037E-3F7C-4004-9CD0-CF694188BC8F}" presName="sibTrans" presStyleLbl="sibTrans2D1" presStyleIdx="3" presStyleCnt="6"/>
      <dgm:spPr/>
      <dgm:t>
        <a:bodyPr/>
        <a:lstStyle/>
        <a:p>
          <a:endParaRPr lang="tr-TR"/>
        </a:p>
      </dgm:t>
    </dgm:pt>
    <dgm:pt modelId="{7EE43152-A0EB-4C98-A284-B44651773240}" type="pres">
      <dgm:prSet presAssocID="{842E037E-3F7C-4004-9CD0-CF694188BC8F}" presName="connectorText" presStyleLbl="sibTrans2D1" presStyleIdx="3" presStyleCnt="6"/>
      <dgm:spPr/>
      <dgm:t>
        <a:bodyPr/>
        <a:lstStyle/>
        <a:p>
          <a:endParaRPr lang="tr-TR"/>
        </a:p>
      </dgm:t>
    </dgm:pt>
    <dgm:pt modelId="{9339BF9B-D098-4CC3-A939-1A95ADBD21D2}" type="pres">
      <dgm:prSet presAssocID="{ABD20EE6-3ECD-4AB2-B61E-521144DBCEAD}" presName="node" presStyleLbl="node1" presStyleIdx="4" presStyleCnt="6">
        <dgm:presLayoutVars>
          <dgm:bulletEnabled val="1"/>
        </dgm:presLayoutVars>
      </dgm:prSet>
      <dgm:spPr/>
      <dgm:t>
        <a:bodyPr/>
        <a:lstStyle/>
        <a:p>
          <a:endParaRPr lang="tr-TR"/>
        </a:p>
      </dgm:t>
    </dgm:pt>
    <dgm:pt modelId="{A10504AB-6822-49BF-823A-3BC0ECEFF4E0}" type="pres">
      <dgm:prSet presAssocID="{D31168B9-8228-4D8C-B0FA-D4511BB56AB3}" presName="sibTrans" presStyleLbl="sibTrans2D1" presStyleIdx="4" presStyleCnt="6"/>
      <dgm:spPr/>
      <dgm:t>
        <a:bodyPr/>
        <a:lstStyle/>
        <a:p>
          <a:endParaRPr lang="tr-TR"/>
        </a:p>
      </dgm:t>
    </dgm:pt>
    <dgm:pt modelId="{9A4031DC-392F-4C67-BC7D-C98AB2C7D8BC}" type="pres">
      <dgm:prSet presAssocID="{D31168B9-8228-4D8C-B0FA-D4511BB56AB3}" presName="connectorText" presStyleLbl="sibTrans2D1" presStyleIdx="4" presStyleCnt="6"/>
      <dgm:spPr/>
      <dgm:t>
        <a:bodyPr/>
        <a:lstStyle/>
        <a:p>
          <a:endParaRPr lang="tr-TR"/>
        </a:p>
      </dgm:t>
    </dgm:pt>
    <dgm:pt modelId="{0FE99D1C-EF8E-4B2A-A502-8F3B4AACB163}" type="pres">
      <dgm:prSet presAssocID="{0DB4CB12-CF44-42CB-9AD2-426F676A5FD3}" presName="node" presStyleLbl="node1" presStyleIdx="5" presStyleCnt="6">
        <dgm:presLayoutVars>
          <dgm:bulletEnabled val="1"/>
        </dgm:presLayoutVars>
      </dgm:prSet>
      <dgm:spPr/>
      <dgm:t>
        <a:bodyPr/>
        <a:lstStyle/>
        <a:p>
          <a:endParaRPr lang="tr-TR"/>
        </a:p>
      </dgm:t>
    </dgm:pt>
    <dgm:pt modelId="{F1543C5F-1C35-4A1E-8B5A-9829B3C45409}" type="pres">
      <dgm:prSet presAssocID="{87F5117B-0AAA-4484-ABEC-3FE246010E00}" presName="sibTrans" presStyleLbl="sibTrans2D1" presStyleIdx="5" presStyleCnt="6"/>
      <dgm:spPr/>
      <dgm:t>
        <a:bodyPr/>
        <a:lstStyle/>
        <a:p>
          <a:endParaRPr lang="tr-TR"/>
        </a:p>
      </dgm:t>
    </dgm:pt>
    <dgm:pt modelId="{8EEAD3F9-ADFD-47B0-80F5-E0A6CE943A73}" type="pres">
      <dgm:prSet presAssocID="{87F5117B-0AAA-4484-ABEC-3FE246010E00}" presName="connectorText" presStyleLbl="sibTrans2D1" presStyleIdx="5" presStyleCnt="6"/>
      <dgm:spPr/>
      <dgm:t>
        <a:bodyPr/>
        <a:lstStyle/>
        <a:p>
          <a:endParaRPr lang="tr-TR"/>
        </a:p>
      </dgm:t>
    </dgm:pt>
  </dgm:ptLst>
  <dgm:cxnLst>
    <dgm:cxn modelId="{605D22E3-A01B-4B20-9343-CB964978FBAF}" type="presOf" srcId="{54E157CB-04D8-4A85-AA52-A8F0C492DE6D}" destId="{84A2BA8B-9F7D-41EA-BA4B-B7891721503C}" srcOrd="1" destOrd="0" presId="urn:microsoft.com/office/officeart/2005/8/layout/cycle2"/>
    <dgm:cxn modelId="{643C8F5E-5F75-4206-B9EB-FDA582419C9C}" type="presOf" srcId="{87F5117B-0AAA-4484-ABEC-3FE246010E00}" destId="{F1543C5F-1C35-4A1E-8B5A-9829B3C45409}" srcOrd="0" destOrd="0" presId="urn:microsoft.com/office/officeart/2005/8/layout/cycle2"/>
    <dgm:cxn modelId="{F07B1C3E-CEC3-4500-8093-EA398AE37E94}" type="presOf" srcId="{2D34DF46-98F4-4010-B399-FD0AB9F00502}" destId="{592661C7-EDD3-4590-9053-E90FA14B0906}" srcOrd="1" destOrd="0" presId="urn:microsoft.com/office/officeart/2005/8/layout/cycle2"/>
    <dgm:cxn modelId="{36953A90-C414-4D01-8592-0D8063A45071}" type="presOf" srcId="{DA708381-6650-4727-915D-83A439DB7C92}" destId="{4CBB96D2-32B7-47CB-B3F9-22067FAEA358}" srcOrd="0" destOrd="0" presId="urn:microsoft.com/office/officeart/2005/8/layout/cycle2"/>
    <dgm:cxn modelId="{5382E5D9-142B-48D1-9163-C26932F7FA7A}" type="presOf" srcId="{84911F11-A622-4572-B35B-8492F27EE0C5}" destId="{41A9A259-01BD-4BFB-BF6F-913E6D1984C8}" srcOrd="1" destOrd="0" presId="urn:microsoft.com/office/officeart/2005/8/layout/cycle2"/>
    <dgm:cxn modelId="{549C504D-54F3-4D72-8822-54314160A865}" srcId="{DA708381-6650-4727-915D-83A439DB7C92}" destId="{FE265C7A-01F3-4CE7-9B1C-F17155F48136}" srcOrd="2" destOrd="0" parTransId="{44E98B1C-C151-4539-82A4-D2F85A83BA5D}" sibTransId="{84911F11-A622-4572-B35B-8492F27EE0C5}"/>
    <dgm:cxn modelId="{C620BDD0-2728-490E-8F4E-A8FAA9D231AE}" type="presOf" srcId="{D31168B9-8228-4D8C-B0FA-D4511BB56AB3}" destId="{A10504AB-6822-49BF-823A-3BC0ECEFF4E0}" srcOrd="0" destOrd="0" presId="urn:microsoft.com/office/officeart/2005/8/layout/cycle2"/>
    <dgm:cxn modelId="{0E692DA6-BF51-44C4-BCFF-B8E498F852AB}" type="presOf" srcId="{ABD20EE6-3ECD-4AB2-B61E-521144DBCEAD}" destId="{9339BF9B-D098-4CC3-A939-1A95ADBD21D2}" srcOrd="0" destOrd="0" presId="urn:microsoft.com/office/officeart/2005/8/layout/cycle2"/>
    <dgm:cxn modelId="{02F3B53A-5018-4498-8EF1-DB1875F0AA50}" srcId="{DA708381-6650-4727-915D-83A439DB7C92}" destId="{ABD20EE6-3ECD-4AB2-B61E-521144DBCEAD}" srcOrd="4" destOrd="0" parTransId="{6974547B-24A6-4B73-AB25-8A5B7AD44769}" sibTransId="{D31168B9-8228-4D8C-B0FA-D4511BB56AB3}"/>
    <dgm:cxn modelId="{93FE5251-63B9-4CD5-AFE5-7B5D40B3BE87}" srcId="{DA708381-6650-4727-915D-83A439DB7C92}" destId="{A5AC0BD8-98F7-4A42-A088-FD251E4BCD8F}" srcOrd="1" destOrd="0" parTransId="{5F260CA3-2EC8-4E70-A6C7-40B5B1356921}" sibTransId="{54E157CB-04D8-4A85-AA52-A8F0C492DE6D}"/>
    <dgm:cxn modelId="{F7B5333F-4C3C-4B2D-859A-71E1BE4E3A94}" type="presOf" srcId="{D31168B9-8228-4D8C-B0FA-D4511BB56AB3}" destId="{9A4031DC-392F-4C67-BC7D-C98AB2C7D8BC}" srcOrd="1" destOrd="0" presId="urn:microsoft.com/office/officeart/2005/8/layout/cycle2"/>
    <dgm:cxn modelId="{2A3156B1-C6E5-43E2-AEBC-4A3D46F9F03E}" srcId="{DA708381-6650-4727-915D-83A439DB7C92}" destId="{0DB4CB12-CF44-42CB-9AD2-426F676A5FD3}" srcOrd="5" destOrd="0" parTransId="{CAEC6449-559E-449A-AA5A-B8270698ED42}" sibTransId="{87F5117B-0AAA-4484-ABEC-3FE246010E00}"/>
    <dgm:cxn modelId="{18774B94-871E-4A8F-B36C-C35A5FC0AD0C}" type="presOf" srcId="{0DB4CB12-CF44-42CB-9AD2-426F676A5FD3}" destId="{0FE99D1C-EF8E-4B2A-A502-8F3B4AACB163}" srcOrd="0" destOrd="0" presId="urn:microsoft.com/office/officeart/2005/8/layout/cycle2"/>
    <dgm:cxn modelId="{ECA0E5A4-4309-47DB-BB7B-CC7CF676815B}" type="presOf" srcId="{842E037E-3F7C-4004-9CD0-CF694188BC8F}" destId="{7EE43152-A0EB-4C98-A284-B44651773240}" srcOrd="1" destOrd="0" presId="urn:microsoft.com/office/officeart/2005/8/layout/cycle2"/>
    <dgm:cxn modelId="{E2E376E3-0960-481F-91C5-D42EA2726E87}" type="presOf" srcId="{87F5117B-0AAA-4484-ABEC-3FE246010E00}" destId="{8EEAD3F9-ADFD-47B0-80F5-E0A6CE943A73}" srcOrd="1" destOrd="0" presId="urn:microsoft.com/office/officeart/2005/8/layout/cycle2"/>
    <dgm:cxn modelId="{69EB2AFA-A173-4BBA-808B-A243B8D2B557}" type="presOf" srcId="{B53FBAD6-FC00-4A32-9AAC-EFA4D1209B58}" destId="{82DE0882-E860-4653-92B0-758267D74C06}" srcOrd="0" destOrd="0" presId="urn:microsoft.com/office/officeart/2005/8/layout/cycle2"/>
    <dgm:cxn modelId="{5D12D703-E2C3-417C-B8FA-5CCFB0452255}" type="presOf" srcId="{E9EF276F-E606-4F29-B9B1-1486AC8BC1E9}" destId="{FA8DE3F1-06A8-4767-8BE7-882026C07C27}" srcOrd="0" destOrd="0" presId="urn:microsoft.com/office/officeart/2005/8/layout/cycle2"/>
    <dgm:cxn modelId="{A3C0DCFE-8198-4530-A244-84ADA416A543}" srcId="{DA708381-6650-4727-915D-83A439DB7C92}" destId="{E9EF276F-E606-4F29-B9B1-1486AC8BC1E9}" srcOrd="3" destOrd="0" parTransId="{54CA1C77-71C8-4C9F-A270-E698CD4DDD80}" sibTransId="{842E037E-3F7C-4004-9CD0-CF694188BC8F}"/>
    <dgm:cxn modelId="{9A9AA706-CFBE-42F1-9645-42C19E0153AD}" type="presOf" srcId="{84911F11-A622-4572-B35B-8492F27EE0C5}" destId="{CDC71234-392E-4B1F-9CC6-BE61032FFD3E}" srcOrd="0" destOrd="0" presId="urn:microsoft.com/office/officeart/2005/8/layout/cycle2"/>
    <dgm:cxn modelId="{DCDC8525-90E4-4699-A732-1B3AEEEFF297}" type="presOf" srcId="{842E037E-3F7C-4004-9CD0-CF694188BC8F}" destId="{18F9380B-4388-4841-8B4C-F0DE7E9E0B3D}" srcOrd="0" destOrd="0" presId="urn:microsoft.com/office/officeart/2005/8/layout/cycle2"/>
    <dgm:cxn modelId="{88F22337-9FE5-4121-A92C-D860EFFCAAE2}" type="presOf" srcId="{A5AC0BD8-98F7-4A42-A088-FD251E4BCD8F}" destId="{819DA9E4-206D-4257-BC87-1CDE25284484}" srcOrd="0" destOrd="0" presId="urn:microsoft.com/office/officeart/2005/8/layout/cycle2"/>
    <dgm:cxn modelId="{0188A546-F161-4D14-A020-6E76CD415473}" srcId="{DA708381-6650-4727-915D-83A439DB7C92}" destId="{B53FBAD6-FC00-4A32-9AAC-EFA4D1209B58}" srcOrd="0" destOrd="0" parTransId="{B3A1072C-07D8-473C-A8CF-8F65FFA87A2B}" sibTransId="{2D34DF46-98F4-4010-B399-FD0AB9F00502}"/>
    <dgm:cxn modelId="{D5F3EEEE-83F1-4847-AF3D-2F0EB15125AF}" type="presOf" srcId="{54E157CB-04D8-4A85-AA52-A8F0C492DE6D}" destId="{823E0F9F-4C7D-4BB1-8D16-D270AA1F655E}" srcOrd="0" destOrd="0" presId="urn:microsoft.com/office/officeart/2005/8/layout/cycle2"/>
    <dgm:cxn modelId="{FDC03D3C-B70B-48EF-97F4-8D1380BD2BEA}" type="presOf" srcId="{FE265C7A-01F3-4CE7-9B1C-F17155F48136}" destId="{0190BB32-F24E-4854-9F46-41AC580EC1F0}" srcOrd="0" destOrd="0" presId="urn:microsoft.com/office/officeart/2005/8/layout/cycle2"/>
    <dgm:cxn modelId="{A834E378-A87E-49ED-871C-E5CBCA9926CC}" type="presOf" srcId="{2D34DF46-98F4-4010-B399-FD0AB9F00502}" destId="{A8C7C361-FE97-420B-B2E9-9016307E0033}" srcOrd="0" destOrd="0" presId="urn:microsoft.com/office/officeart/2005/8/layout/cycle2"/>
    <dgm:cxn modelId="{C12267B5-438B-4601-B649-2CCA833D026A}" type="presParOf" srcId="{4CBB96D2-32B7-47CB-B3F9-22067FAEA358}" destId="{82DE0882-E860-4653-92B0-758267D74C06}" srcOrd="0" destOrd="0" presId="urn:microsoft.com/office/officeart/2005/8/layout/cycle2"/>
    <dgm:cxn modelId="{4BE19B11-5402-40AA-8602-18C61F0A4CE7}" type="presParOf" srcId="{4CBB96D2-32B7-47CB-B3F9-22067FAEA358}" destId="{A8C7C361-FE97-420B-B2E9-9016307E0033}" srcOrd="1" destOrd="0" presId="urn:microsoft.com/office/officeart/2005/8/layout/cycle2"/>
    <dgm:cxn modelId="{80ECEB2A-57B4-4367-BCB8-5B084D705D7A}" type="presParOf" srcId="{A8C7C361-FE97-420B-B2E9-9016307E0033}" destId="{592661C7-EDD3-4590-9053-E90FA14B0906}" srcOrd="0" destOrd="0" presId="urn:microsoft.com/office/officeart/2005/8/layout/cycle2"/>
    <dgm:cxn modelId="{7263D757-E229-46D6-9A9D-2D041056A047}" type="presParOf" srcId="{4CBB96D2-32B7-47CB-B3F9-22067FAEA358}" destId="{819DA9E4-206D-4257-BC87-1CDE25284484}" srcOrd="2" destOrd="0" presId="urn:microsoft.com/office/officeart/2005/8/layout/cycle2"/>
    <dgm:cxn modelId="{CAF71CF9-34EC-4A45-9420-C246486AD7E3}" type="presParOf" srcId="{4CBB96D2-32B7-47CB-B3F9-22067FAEA358}" destId="{823E0F9F-4C7D-4BB1-8D16-D270AA1F655E}" srcOrd="3" destOrd="0" presId="urn:microsoft.com/office/officeart/2005/8/layout/cycle2"/>
    <dgm:cxn modelId="{13DC961C-4CDF-49D2-8871-4332C57E4960}" type="presParOf" srcId="{823E0F9F-4C7D-4BB1-8D16-D270AA1F655E}" destId="{84A2BA8B-9F7D-41EA-BA4B-B7891721503C}" srcOrd="0" destOrd="0" presId="urn:microsoft.com/office/officeart/2005/8/layout/cycle2"/>
    <dgm:cxn modelId="{2A1A71FE-ECB6-42C9-9664-3623C5B814E9}" type="presParOf" srcId="{4CBB96D2-32B7-47CB-B3F9-22067FAEA358}" destId="{0190BB32-F24E-4854-9F46-41AC580EC1F0}" srcOrd="4" destOrd="0" presId="urn:microsoft.com/office/officeart/2005/8/layout/cycle2"/>
    <dgm:cxn modelId="{93AA0422-1F54-44E7-8DCD-CD40A5C1C66A}" type="presParOf" srcId="{4CBB96D2-32B7-47CB-B3F9-22067FAEA358}" destId="{CDC71234-392E-4B1F-9CC6-BE61032FFD3E}" srcOrd="5" destOrd="0" presId="urn:microsoft.com/office/officeart/2005/8/layout/cycle2"/>
    <dgm:cxn modelId="{1CCE652F-6CFD-4C23-84DD-811A5E1B2D44}" type="presParOf" srcId="{CDC71234-392E-4B1F-9CC6-BE61032FFD3E}" destId="{41A9A259-01BD-4BFB-BF6F-913E6D1984C8}" srcOrd="0" destOrd="0" presId="urn:microsoft.com/office/officeart/2005/8/layout/cycle2"/>
    <dgm:cxn modelId="{5BD9D4EE-D1B9-4570-A18B-283E100AB6A3}" type="presParOf" srcId="{4CBB96D2-32B7-47CB-B3F9-22067FAEA358}" destId="{FA8DE3F1-06A8-4767-8BE7-882026C07C27}" srcOrd="6" destOrd="0" presId="urn:microsoft.com/office/officeart/2005/8/layout/cycle2"/>
    <dgm:cxn modelId="{7690E5A8-D418-453D-814F-11DA1EF9500A}" type="presParOf" srcId="{4CBB96D2-32B7-47CB-B3F9-22067FAEA358}" destId="{18F9380B-4388-4841-8B4C-F0DE7E9E0B3D}" srcOrd="7" destOrd="0" presId="urn:microsoft.com/office/officeart/2005/8/layout/cycle2"/>
    <dgm:cxn modelId="{F328C987-92E7-4EB5-815C-D15A9C1964D1}" type="presParOf" srcId="{18F9380B-4388-4841-8B4C-F0DE7E9E0B3D}" destId="{7EE43152-A0EB-4C98-A284-B44651773240}" srcOrd="0" destOrd="0" presId="urn:microsoft.com/office/officeart/2005/8/layout/cycle2"/>
    <dgm:cxn modelId="{DBDFFFFE-C433-47E5-A5FD-40D36CC284D8}" type="presParOf" srcId="{4CBB96D2-32B7-47CB-B3F9-22067FAEA358}" destId="{9339BF9B-D098-4CC3-A939-1A95ADBD21D2}" srcOrd="8" destOrd="0" presId="urn:microsoft.com/office/officeart/2005/8/layout/cycle2"/>
    <dgm:cxn modelId="{01AC0DC8-B531-4E36-A4F3-8BA398A04B69}" type="presParOf" srcId="{4CBB96D2-32B7-47CB-B3F9-22067FAEA358}" destId="{A10504AB-6822-49BF-823A-3BC0ECEFF4E0}" srcOrd="9" destOrd="0" presId="urn:microsoft.com/office/officeart/2005/8/layout/cycle2"/>
    <dgm:cxn modelId="{2D68665A-57A1-4E05-B879-EB3499A01B8F}" type="presParOf" srcId="{A10504AB-6822-49BF-823A-3BC0ECEFF4E0}" destId="{9A4031DC-392F-4C67-BC7D-C98AB2C7D8BC}" srcOrd="0" destOrd="0" presId="urn:microsoft.com/office/officeart/2005/8/layout/cycle2"/>
    <dgm:cxn modelId="{F211FF69-2877-4F58-8D9D-CFDFDA9BA5D3}" type="presParOf" srcId="{4CBB96D2-32B7-47CB-B3F9-22067FAEA358}" destId="{0FE99D1C-EF8E-4B2A-A502-8F3B4AACB163}" srcOrd="10" destOrd="0" presId="urn:microsoft.com/office/officeart/2005/8/layout/cycle2"/>
    <dgm:cxn modelId="{79843CC3-CD13-4405-B8CE-86BC566C1C12}" type="presParOf" srcId="{4CBB96D2-32B7-47CB-B3F9-22067FAEA358}" destId="{F1543C5F-1C35-4A1E-8B5A-9829B3C45409}" srcOrd="11" destOrd="0" presId="urn:microsoft.com/office/officeart/2005/8/layout/cycle2"/>
    <dgm:cxn modelId="{D9316B12-38D9-4BEB-8A04-84405AAC6FCA}" type="presParOf" srcId="{F1543C5F-1C35-4A1E-8B5A-9829B3C45409}" destId="{8EEAD3F9-ADFD-47B0-80F5-E0A6CE943A73}"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DE0882-E860-4653-92B0-758267D74C06}">
      <dsp:nvSpPr>
        <dsp:cNvPr id="0" name=""/>
        <dsp:cNvSpPr/>
      </dsp:nvSpPr>
      <dsp:spPr>
        <a:xfrm>
          <a:off x="2540496" y="474"/>
          <a:ext cx="1015007" cy="101500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tr-TR" sz="2300" kern="1200" dirty="0" smtClean="0"/>
            <a:t>A </a:t>
          </a:r>
          <a:r>
            <a:rPr lang="ru-RU" sz="2300" kern="1200" dirty="0" smtClean="0"/>
            <a:t>ЭТАП</a:t>
          </a:r>
          <a:endParaRPr lang="tr-TR" sz="2300" kern="1200" dirty="0"/>
        </a:p>
      </dsp:txBody>
      <dsp:txXfrm>
        <a:off x="2689140" y="149118"/>
        <a:ext cx="717719" cy="717719"/>
      </dsp:txXfrm>
    </dsp:sp>
    <dsp:sp modelId="{A8C7C361-FE97-420B-B2E9-9016307E0033}">
      <dsp:nvSpPr>
        <dsp:cNvPr id="0" name=""/>
        <dsp:cNvSpPr/>
      </dsp:nvSpPr>
      <dsp:spPr>
        <a:xfrm rot="1800000">
          <a:off x="3566419" y="713883"/>
          <a:ext cx="269777" cy="34256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kern="1200"/>
        </a:p>
      </dsp:txBody>
      <dsp:txXfrm>
        <a:off x="3571840" y="762163"/>
        <a:ext cx="188844" cy="205539"/>
      </dsp:txXfrm>
    </dsp:sp>
    <dsp:sp modelId="{819DA9E4-206D-4257-BC87-1CDE25284484}">
      <dsp:nvSpPr>
        <dsp:cNvPr id="0" name=""/>
        <dsp:cNvSpPr/>
      </dsp:nvSpPr>
      <dsp:spPr>
        <a:xfrm>
          <a:off x="3860337" y="762485"/>
          <a:ext cx="1015007" cy="101500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tr-TR" sz="2300" kern="1200" dirty="0" smtClean="0"/>
            <a:t>B </a:t>
          </a:r>
          <a:r>
            <a:rPr lang="ru-RU" sz="2300" kern="1200" dirty="0" smtClean="0"/>
            <a:t>ЭТАП</a:t>
          </a:r>
          <a:endParaRPr lang="tr-TR" sz="2300" kern="1200" dirty="0"/>
        </a:p>
      </dsp:txBody>
      <dsp:txXfrm>
        <a:off x="4008981" y="911129"/>
        <a:ext cx="717719" cy="717719"/>
      </dsp:txXfrm>
    </dsp:sp>
    <dsp:sp modelId="{823E0F9F-4C7D-4BB1-8D16-D270AA1F655E}">
      <dsp:nvSpPr>
        <dsp:cNvPr id="0" name=""/>
        <dsp:cNvSpPr/>
      </dsp:nvSpPr>
      <dsp:spPr>
        <a:xfrm rot="5400000">
          <a:off x="4232953" y="1853082"/>
          <a:ext cx="269777" cy="34256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kern="1200"/>
        </a:p>
      </dsp:txBody>
      <dsp:txXfrm>
        <a:off x="4273420" y="1881129"/>
        <a:ext cx="188844" cy="205539"/>
      </dsp:txXfrm>
    </dsp:sp>
    <dsp:sp modelId="{0190BB32-F24E-4854-9F46-41AC580EC1F0}">
      <dsp:nvSpPr>
        <dsp:cNvPr id="0" name=""/>
        <dsp:cNvSpPr/>
      </dsp:nvSpPr>
      <dsp:spPr>
        <a:xfrm>
          <a:off x="3860337" y="2286507"/>
          <a:ext cx="1015007" cy="101500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ru-RU" sz="2300" kern="1200" dirty="0" smtClean="0"/>
            <a:t>ЭТАП</a:t>
          </a:r>
          <a:endParaRPr lang="tr-TR" sz="2300" kern="1200" dirty="0"/>
        </a:p>
      </dsp:txBody>
      <dsp:txXfrm>
        <a:off x="4008981" y="2435151"/>
        <a:ext cx="717719" cy="717719"/>
      </dsp:txXfrm>
    </dsp:sp>
    <dsp:sp modelId="{CDC71234-392E-4B1F-9CC6-BE61032FFD3E}">
      <dsp:nvSpPr>
        <dsp:cNvPr id="0" name=""/>
        <dsp:cNvSpPr/>
      </dsp:nvSpPr>
      <dsp:spPr>
        <a:xfrm rot="9000000">
          <a:off x="3579644" y="2999916"/>
          <a:ext cx="269777" cy="34256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kern="1200"/>
        </a:p>
      </dsp:txBody>
      <dsp:txXfrm rot="10800000">
        <a:off x="3655156" y="3048196"/>
        <a:ext cx="188844" cy="205539"/>
      </dsp:txXfrm>
    </dsp:sp>
    <dsp:sp modelId="{FA8DE3F1-06A8-4767-8BE7-882026C07C27}">
      <dsp:nvSpPr>
        <dsp:cNvPr id="0" name=""/>
        <dsp:cNvSpPr/>
      </dsp:nvSpPr>
      <dsp:spPr>
        <a:xfrm>
          <a:off x="2540496" y="3048518"/>
          <a:ext cx="1015007" cy="101500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tr-TR" sz="2300" kern="1200" dirty="0" smtClean="0"/>
            <a:t>D </a:t>
          </a:r>
          <a:r>
            <a:rPr lang="ru-RU" sz="2300" kern="1200" dirty="0" smtClean="0"/>
            <a:t>ЭТАП</a:t>
          </a:r>
          <a:endParaRPr lang="tr-TR" sz="2300" kern="1200" dirty="0"/>
        </a:p>
      </dsp:txBody>
      <dsp:txXfrm>
        <a:off x="2689140" y="3197162"/>
        <a:ext cx="717719" cy="717719"/>
      </dsp:txXfrm>
    </dsp:sp>
    <dsp:sp modelId="{18F9380B-4388-4841-8B4C-F0DE7E9E0B3D}">
      <dsp:nvSpPr>
        <dsp:cNvPr id="0" name=""/>
        <dsp:cNvSpPr/>
      </dsp:nvSpPr>
      <dsp:spPr>
        <a:xfrm rot="12600000">
          <a:off x="2259802" y="3007551"/>
          <a:ext cx="269777" cy="34256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kern="1200"/>
        </a:p>
      </dsp:txBody>
      <dsp:txXfrm rot="10800000">
        <a:off x="2335314" y="3096297"/>
        <a:ext cx="188844" cy="205539"/>
      </dsp:txXfrm>
    </dsp:sp>
    <dsp:sp modelId="{9339BF9B-D098-4CC3-A939-1A95ADBD21D2}">
      <dsp:nvSpPr>
        <dsp:cNvPr id="0" name=""/>
        <dsp:cNvSpPr/>
      </dsp:nvSpPr>
      <dsp:spPr>
        <a:xfrm>
          <a:off x="1220654" y="2286507"/>
          <a:ext cx="1015007" cy="1015007"/>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tr-TR" sz="2300" kern="1200" dirty="0" smtClean="0"/>
            <a:t>E </a:t>
          </a:r>
          <a:r>
            <a:rPr lang="ru-RU" sz="2300" kern="1200" dirty="0" smtClean="0"/>
            <a:t>ЭТАП</a:t>
          </a:r>
          <a:endParaRPr lang="tr-TR" sz="2300" kern="1200" dirty="0"/>
        </a:p>
      </dsp:txBody>
      <dsp:txXfrm>
        <a:off x="1369298" y="2435151"/>
        <a:ext cx="717719" cy="717719"/>
      </dsp:txXfrm>
    </dsp:sp>
    <dsp:sp modelId="{A10504AB-6822-49BF-823A-3BC0ECEFF4E0}">
      <dsp:nvSpPr>
        <dsp:cNvPr id="0" name=""/>
        <dsp:cNvSpPr/>
      </dsp:nvSpPr>
      <dsp:spPr>
        <a:xfrm rot="16200000">
          <a:off x="1593269" y="1868352"/>
          <a:ext cx="269777" cy="342565"/>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kern="1200"/>
        </a:p>
      </dsp:txBody>
      <dsp:txXfrm>
        <a:off x="1633736" y="1977332"/>
        <a:ext cx="188844" cy="205539"/>
      </dsp:txXfrm>
    </dsp:sp>
    <dsp:sp modelId="{0FE99D1C-EF8E-4B2A-A502-8F3B4AACB163}">
      <dsp:nvSpPr>
        <dsp:cNvPr id="0" name=""/>
        <dsp:cNvSpPr/>
      </dsp:nvSpPr>
      <dsp:spPr>
        <a:xfrm>
          <a:off x="1220654" y="762485"/>
          <a:ext cx="1015007" cy="101500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tr-TR" sz="2300" kern="1200" dirty="0" smtClean="0"/>
            <a:t>F </a:t>
          </a:r>
          <a:r>
            <a:rPr lang="ru-RU" sz="2300" kern="1200" dirty="0" smtClean="0"/>
            <a:t>ЭТАП</a:t>
          </a:r>
          <a:endParaRPr lang="tr-TR" sz="2300" kern="1200" dirty="0"/>
        </a:p>
      </dsp:txBody>
      <dsp:txXfrm>
        <a:off x="1369298" y="911129"/>
        <a:ext cx="717719" cy="717719"/>
      </dsp:txXfrm>
    </dsp:sp>
    <dsp:sp modelId="{F1543C5F-1C35-4A1E-8B5A-9829B3C45409}">
      <dsp:nvSpPr>
        <dsp:cNvPr id="0" name=""/>
        <dsp:cNvSpPr/>
      </dsp:nvSpPr>
      <dsp:spPr>
        <a:xfrm rot="19800000">
          <a:off x="2246578" y="721518"/>
          <a:ext cx="269777" cy="34256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kern="1200"/>
        </a:p>
      </dsp:txBody>
      <dsp:txXfrm>
        <a:off x="2251999" y="810264"/>
        <a:ext cx="188844" cy="20553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3B4C770-3E8F-D242-8FCF-E583C03A272F}" type="datetimeFigureOut">
              <a:rPr lang="en-US" smtClean="0"/>
              <a:t>31.07.2015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9211A3-1CBE-0E41-869C-7CD1B2823D93}" type="slidenum">
              <a:rPr lang="en-US" smtClean="0"/>
              <a:t>‹#›</a:t>
            </a:fld>
            <a:endParaRPr lang="en-US"/>
          </a:p>
        </p:txBody>
      </p:sp>
    </p:spTree>
    <p:extLst>
      <p:ext uri="{BB962C8B-B14F-4D97-AF65-F5344CB8AC3E}">
        <p14:creationId xmlns:p14="http://schemas.microsoft.com/office/powerpoint/2010/main" val="21499618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9A4E08B-C029-4E78-B1A1-244C48858657}" type="datetimeFigureOut">
              <a:rPr lang="tr-TR"/>
              <a:pPr>
                <a:defRPr/>
              </a:pPr>
              <a:t>31.07.2015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6169BFC-5638-4E92-B9CB-91FEA23F6D29}" type="slidenum">
              <a:rPr lang="tr-TR"/>
              <a:pPr>
                <a:defRPr/>
              </a:pPr>
              <a:t>‹#›</a:t>
            </a:fld>
            <a:endParaRPr lang="tr-TR"/>
          </a:p>
        </p:txBody>
      </p:sp>
    </p:spTree>
    <p:extLst>
      <p:ext uri="{BB962C8B-B14F-4D97-AF65-F5344CB8AC3E}">
        <p14:creationId xmlns:p14="http://schemas.microsoft.com/office/powerpoint/2010/main" val="263220127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8435"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9460"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2BDDF8-FAD3-46E6-BEFD-E875F24A6BB6}" type="slidenum">
              <a:rPr lang="tr-TR" smtClean="0"/>
              <a:pPr fontAlgn="base">
                <a:spcBef>
                  <a:spcPct val="0"/>
                </a:spcBef>
                <a:spcAft>
                  <a:spcPct val="0"/>
                </a:spcAft>
                <a:defRPr/>
              </a:pPr>
              <a:t>1</a:t>
            </a:fld>
            <a:endParaRPr lang="tr-TR" smtClean="0"/>
          </a:p>
        </p:txBody>
      </p:sp>
    </p:spTree>
    <p:extLst>
      <p:ext uri="{BB962C8B-B14F-4D97-AF65-F5344CB8AC3E}">
        <p14:creationId xmlns:p14="http://schemas.microsoft.com/office/powerpoint/2010/main" val="3217097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9101BA-11D0-4567-8609-CECF2A85FFF2}" type="slidenum">
              <a:rPr lang="tr-TR" smtClean="0"/>
              <a:pPr fontAlgn="base">
                <a:spcBef>
                  <a:spcPct val="0"/>
                </a:spcBef>
                <a:spcAft>
                  <a:spcPct val="0"/>
                </a:spcAft>
                <a:defRPr/>
              </a:pPr>
              <a:t>16</a:t>
            </a:fld>
            <a:endParaRPr lang="tr-TR" smtClean="0"/>
          </a:p>
        </p:txBody>
      </p:sp>
    </p:spTree>
    <p:extLst>
      <p:ext uri="{BB962C8B-B14F-4D97-AF65-F5344CB8AC3E}">
        <p14:creationId xmlns:p14="http://schemas.microsoft.com/office/powerpoint/2010/main" val="4181792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8E72E1-4DD4-4A08-8D46-189A057D1B40}" type="slidenum">
              <a:rPr lang="tr-TR" smtClean="0"/>
              <a:pPr fontAlgn="base">
                <a:spcBef>
                  <a:spcPct val="0"/>
                </a:spcBef>
                <a:spcAft>
                  <a:spcPct val="0"/>
                </a:spcAft>
                <a:defRPr/>
              </a:pPr>
              <a:t>17</a:t>
            </a:fld>
            <a:endParaRPr lang="tr-TR" smtClean="0"/>
          </a:p>
        </p:txBody>
      </p:sp>
    </p:spTree>
    <p:extLst>
      <p:ext uri="{BB962C8B-B14F-4D97-AF65-F5344CB8AC3E}">
        <p14:creationId xmlns:p14="http://schemas.microsoft.com/office/powerpoint/2010/main" val="4080429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81431E-723B-4E48-A4A8-12A57B266566}" type="slidenum">
              <a:rPr lang="tr-TR" smtClean="0"/>
              <a:pPr fontAlgn="base">
                <a:spcBef>
                  <a:spcPct val="0"/>
                </a:spcBef>
                <a:spcAft>
                  <a:spcPct val="0"/>
                </a:spcAft>
                <a:defRPr/>
              </a:pPr>
              <a:t>18</a:t>
            </a:fld>
            <a:endParaRPr lang="tr-TR" smtClean="0"/>
          </a:p>
        </p:txBody>
      </p:sp>
    </p:spTree>
    <p:extLst>
      <p:ext uri="{BB962C8B-B14F-4D97-AF65-F5344CB8AC3E}">
        <p14:creationId xmlns:p14="http://schemas.microsoft.com/office/powerpoint/2010/main" val="276293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B08CD0-EBF1-4B62-B7D1-13FD6D1F47DE}" type="slidenum">
              <a:rPr lang="tr-TR" smtClean="0"/>
              <a:pPr fontAlgn="base">
                <a:spcBef>
                  <a:spcPct val="0"/>
                </a:spcBef>
                <a:spcAft>
                  <a:spcPct val="0"/>
                </a:spcAft>
                <a:defRPr/>
              </a:pPr>
              <a:t>19</a:t>
            </a:fld>
            <a:endParaRPr lang="tr-TR" smtClean="0"/>
          </a:p>
        </p:txBody>
      </p:sp>
    </p:spTree>
    <p:extLst>
      <p:ext uri="{BB962C8B-B14F-4D97-AF65-F5344CB8AC3E}">
        <p14:creationId xmlns:p14="http://schemas.microsoft.com/office/powerpoint/2010/main" val="2194643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8E72E1-4DD4-4A08-8D46-189A057D1B40}" type="slidenum">
              <a:rPr lang="tr-TR" smtClean="0"/>
              <a:pPr fontAlgn="base">
                <a:spcBef>
                  <a:spcPct val="0"/>
                </a:spcBef>
                <a:spcAft>
                  <a:spcPct val="0"/>
                </a:spcAft>
                <a:defRPr/>
              </a:pPr>
              <a:t>20</a:t>
            </a:fld>
            <a:endParaRPr lang="tr-TR" smtClean="0"/>
          </a:p>
        </p:txBody>
      </p:sp>
    </p:spTree>
    <p:extLst>
      <p:ext uri="{BB962C8B-B14F-4D97-AF65-F5344CB8AC3E}">
        <p14:creationId xmlns:p14="http://schemas.microsoft.com/office/powerpoint/2010/main" val="261079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8E72E1-4DD4-4A08-8D46-189A057D1B40}" type="slidenum">
              <a:rPr lang="tr-TR" smtClean="0"/>
              <a:pPr fontAlgn="base">
                <a:spcBef>
                  <a:spcPct val="0"/>
                </a:spcBef>
                <a:spcAft>
                  <a:spcPct val="0"/>
                </a:spcAft>
                <a:defRPr/>
              </a:pPr>
              <a:t>21</a:t>
            </a:fld>
            <a:endParaRPr lang="tr-TR" smtClean="0"/>
          </a:p>
        </p:txBody>
      </p:sp>
    </p:spTree>
    <p:extLst>
      <p:ext uri="{BB962C8B-B14F-4D97-AF65-F5344CB8AC3E}">
        <p14:creationId xmlns:p14="http://schemas.microsoft.com/office/powerpoint/2010/main" val="2515737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9101BA-11D0-4567-8609-CECF2A85FFF2}" type="slidenum">
              <a:rPr lang="tr-TR" smtClean="0"/>
              <a:pPr fontAlgn="base">
                <a:spcBef>
                  <a:spcPct val="0"/>
                </a:spcBef>
                <a:spcAft>
                  <a:spcPct val="0"/>
                </a:spcAft>
                <a:defRPr/>
              </a:pPr>
              <a:t>22</a:t>
            </a:fld>
            <a:endParaRPr lang="tr-TR" smtClean="0"/>
          </a:p>
        </p:txBody>
      </p:sp>
    </p:spTree>
    <p:extLst>
      <p:ext uri="{BB962C8B-B14F-4D97-AF65-F5344CB8AC3E}">
        <p14:creationId xmlns:p14="http://schemas.microsoft.com/office/powerpoint/2010/main" val="209232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9101BA-11D0-4567-8609-CECF2A85FFF2}" type="slidenum">
              <a:rPr lang="tr-TR" smtClean="0"/>
              <a:pPr fontAlgn="base">
                <a:spcBef>
                  <a:spcPct val="0"/>
                </a:spcBef>
                <a:spcAft>
                  <a:spcPct val="0"/>
                </a:spcAft>
                <a:defRPr/>
              </a:pPr>
              <a:t>23</a:t>
            </a:fld>
            <a:endParaRPr lang="tr-TR" smtClean="0"/>
          </a:p>
        </p:txBody>
      </p:sp>
    </p:spTree>
    <p:extLst>
      <p:ext uri="{BB962C8B-B14F-4D97-AF65-F5344CB8AC3E}">
        <p14:creationId xmlns:p14="http://schemas.microsoft.com/office/powerpoint/2010/main" val="2803738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9101BA-11D0-4567-8609-CECF2A85FFF2}" type="slidenum">
              <a:rPr lang="tr-TR" smtClean="0"/>
              <a:pPr fontAlgn="base">
                <a:spcBef>
                  <a:spcPct val="0"/>
                </a:spcBef>
                <a:spcAft>
                  <a:spcPct val="0"/>
                </a:spcAft>
                <a:defRPr/>
              </a:pPr>
              <a:t>24</a:t>
            </a:fld>
            <a:endParaRPr lang="tr-TR" smtClean="0"/>
          </a:p>
        </p:txBody>
      </p:sp>
    </p:spTree>
    <p:extLst>
      <p:ext uri="{BB962C8B-B14F-4D97-AF65-F5344CB8AC3E}">
        <p14:creationId xmlns:p14="http://schemas.microsoft.com/office/powerpoint/2010/main" val="2996918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9101BA-11D0-4567-8609-CECF2A85FFF2}" type="slidenum">
              <a:rPr lang="tr-TR" smtClean="0"/>
              <a:pPr fontAlgn="base">
                <a:spcBef>
                  <a:spcPct val="0"/>
                </a:spcBef>
                <a:spcAft>
                  <a:spcPct val="0"/>
                </a:spcAft>
                <a:defRPr/>
              </a:pPr>
              <a:t>25</a:t>
            </a:fld>
            <a:endParaRPr lang="tr-TR" smtClean="0"/>
          </a:p>
        </p:txBody>
      </p:sp>
    </p:spTree>
    <p:extLst>
      <p:ext uri="{BB962C8B-B14F-4D97-AF65-F5344CB8AC3E}">
        <p14:creationId xmlns:p14="http://schemas.microsoft.com/office/powerpoint/2010/main" val="701199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662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1508"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E6C73A-FAAF-4503-95F4-216843A4E667}" type="slidenum">
              <a:rPr lang="tr-TR" smtClean="0"/>
              <a:pPr fontAlgn="base">
                <a:spcBef>
                  <a:spcPct val="0"/>
                </a:spcBef>
                <a:spcAft>
                  <a:spcPct val="0"/>
                </a:spcAft>
                <a:defRPr/>
              </a:pPr>
              <a:t>2</a:t>
            </a:fld>
            <a:endParaRPr lang="tr-T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174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31748"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E82F0D-B10F-4976-9F66-F63106FFE301}" type="slidenum">
              <a:rPr lang="tr-TR" smtClean="0"/>
              <a:pPr fontAlgn="base">
                <a:spcBef>
                  <a:spcPct val="0"/>
                </a:spcBef>
                <a:spcAft>
                  <a:spcPct val="0"/>
                </a:spcAft>
                <a:defRPr/>
              </a:pPr>
              <a:t>36</a:t>
            </a:fld>
            <a:endParaRPr lang="tr-TR" smtClean="0"/>
          </a:p>
        </p:txBody>
      </p:sp>
    </p:spTree>
    <p:extLst>
      <p:ext uri="{BB962C8B-B14F-4D97-AF65-F5344CB8AC3E}">
        <p14:creationId xmlns:p14="http://schemas.microsoft.com/office/powerpoint/2010/main" val="3763285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969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30724"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0BF0B8-9974-4D23-944D-E324F169B3ED}" type="slidenum">
              <a:rPr lang="tr-TR" smtClean="0"/>
              <a:pPr fontAlgn="base">
                <a:spcBef>
                  <a:spcPct val="0"/>
                </a:spcBef>
                <a:spcAft>
                  <a:spcPct val="0"/>
                </a:spcAft>
                <a:defRPr/>
              </a:pPr>
              <a:t>37</a:t>
            </a:fld>
            <a:endParaRPr lang="tr-TR" smtClean="0"/>
          </a:p>
        </p:txBody>
      </p:sp>
    </p:spTree>
    <p:extLst>
      <p:ext uri="{BB962C8B-B14F-4D97-AF65-F5344CB8AC3E}">
        <p14:creationId xmlns:p14="http://schemas.microsoft.com/office/powerpoint/2010/main" val="3338898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969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30724"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0BF0B8-9974-4D23-944D-E324F169B3ED}" type="slidenum">
              <a:rPr lang="tr-TR" smtClean="0"/>
              <a:pPr fontAlgn="base">
                <a:spcBef>
                  <a:spcPct val="0"/>
                </a:spcBef>
                <a:spcAft>
                  <a:spcPct val="0"/>
                </a:spcAft>
                <a:defRPr/>
              </a:pPr>
              <a:t>38</a:t>
            </a:fld>
            <a:endParaRPr lang="tr-TR" smtClean="0"/>
          </a:p>
        </p:txBody>
      </p:sp>
    </p:spTree>
    <p:extLst>
      <p:ext uri="{BB962C8B-B14F-4D97-AF65-F5344CB8AC3E}">
        <p14:creationId xmlns:p14="http://schemas.microsoft.com/office/powerpoint/2010/main" val="20572080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8676"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5B7C3F-DEAE-49BA-A3D2-3D5C78720410}" type="slidenum">
              <a:rPr lang="tr-TR" smtClean="0"/>
              <a:pPr fontAlgn="base">
                <a:spcBef>
                  <a:spcPct val="0"/>
                </a:spcBef>
                <a:spcAft>
                  <a:spcPct val="0"/>
                </a:spcAft>
                <a:defRPr/>
              </a:pPr>
              <a:t>39</a:t>
            </a:fld>
            <a:endParaRPr lang="tr-T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789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9700"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E45CED-B9A0-4D2B-8216-C4394AA7EC4B}" type="slidenum">
              <a:rPr lang="tr-TR" smtClean="0"/>
              <a:pPr fontAlgn="base">
                <a:spcBef>
                  <a:spcPct val="0"/>
                </a:spcBef>
                <a:spcAft>
                  <a:spcPct val="0"/>
                </a:spcAft>
                <a:defRPr/>
              </a:pPr>
              <a:t>40</a:t>
            </a:fld>
            <a:endParaRPr lang="tr-T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198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33796"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EC1370-1A9B-45CB-A8CC-FDA946553FF3}" type="slidenum">
              <a:rPr lang="tr-TR" smtClean="0"/>
              <a:pPr fontAlgn="base">
                <a:spcBef>
                  <a:spcPct val="0"/>
                </a:spcBef>
                <a:spcAft>
                  <a:spcPct val="0"/>
                </a:spcAft>
                <a:defRPr/>
              </a:pPr>
              <a:t>41</a:t>
            </a:fld>
            <a:endParaRPr lang="tr-T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301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34820"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ABEFCC-06F8-48F6-9D51-A49C628C21E9}" type="slidenum">
              <a:rPr lang="tr-TR" smtClean="0"/>
              <a:pPr fontAlgn="base">
                <a:spcBef>
                  <a:spcPct val="0"/>
                </a:spcBef>
                <a:spcAft>
                  <a:spcPct val="0"/>
                </a:spcAft>
                <a:defRPr/>
              </a:pPr>
              <a:t>42</a:t>
            </a:fld>
            <a:endParaRPr 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DFFEA5-C629-4EBD-9EB4-A69591F6E145}" type="slidenum">
              <a:rPr lang="tr-TR" smtClean="0"/>
              <a:pPr fontAlgn="base">
                <a:spcBef>
                  <a:spcPct val="0"/>
                </a:spcBef>
                <a:spcAft>
                  <a:spcPct val="0"/>
                </a:spcAft>
                <a:defRPr/>
              </a:pPr>
              <a:t>3</a:t>
            </a:fld>
            <a:endParaRPr lang="tr-TR" smtClean="0"/>
          </a:p>
        </p:txBody>
      </p:sp>
    </p:spTree>
    <p:extLst>
      <p:ext uri="{BB962C8B-B14F-4D97-AF65-F5344CB8AC3E}">
        <p14:creationId xmlns:p14="http://schemas.microsoft.com/office/powerpoint/2010/main" val="719273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DFFEA5-C629-4EBD-9EB4-A69591F6E145}" type="slidenum">
              <a:rPr lang="tr-TR" smtClean="0"/>
              <a:pPr fontAlgn="base">
                <a:spcBef>
                  <a:spcPct val="0"/>
                </a:spcBef>
                <a:spcAft>
                  <a:spcPct val="0"/>
                </a:spcAft>
                <a:defRPr/>
              </a:pPr>
              <a:t>4</a:t>
            </a:fld>
            <a:endParaRPr lang="tr-TR" smtClean="0"/>
          </a:p>
        </p:txBody>
      </p:sp>
    </p:spTree>
    <p:extLst>
      <p:ext uri="{BB962C8B-B14F-4D97-AF65-F5344CB8AC3E}">
        <p14:creationId xmlns:p14="http://schemas.microsoft.com/office/powerpoint/2010/main" val="3558000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DFFEA5-C629-4EBD-9EB4-A69591F6E145}" type="slidenum">
              <a:rPr lang="tr-TR" smtClean="0"/>
              <a:pPr fontAlgn="base">
                <a:spcBef>
                  <a:spcPct val="0"/>
                </a:spcBef>
                <a:spcAft>
                  <a:spcPct val="0"/>
                </a:spcAft>
                <a:defRPr/>
              </a:pPr>
              <a:t>5</a:t>
            </a:fld>
            <a:endParaRPr lang="tr-TR" smtClean="0"/>
          </a:p>
        </p:txBody>
      </p:sp>
    </p:spTree>
    <p:extLst>
      <p:ext uri="{BB962C8B-B14F-4D97-AF65-F5344CB8AC3E}">
        <p14:creationId xmlns:p14="http://schemas.microsoft.com/office/powerpoint/2010/main" val="643018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DFFEA5-C629-4EBD-9EB4-A69591F6E145}" type="slidenum">
              <a:rPr lang="tr-TR" smtClean="0"/>
              <a:pPr fontAlgn="base">
                <a:spcBef>
                  <a:spcPct val="0"/>
                </a:spcBef>
                <a:spcAft>
                  <a:spcPct val="0"/>
                </a:spcAft>
                <a:defRPr/>
              </a:pPr>
              <a:t>6</a:t>
            </a:fld>
            <a:endParaRPr lang="tr-TR" smtClean="0"/>
          </a:p>
        </p:txBody>
      </p:sp>
    </p:spTree>
    <p:extLst>
      <p:ext uri="{BB962C8B-B14F-4D97-AF65-F5344CB8AC3E}">
        <p14:creationId xmlns:p14="http://schemas.microsoft.com/office/powerpoint/2010/main" val="1758401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DFFEA5-C629-4EBD-9EB4-A69591F6E145}" type="slidenum">
              <a:rPr lang="tr-TR" smtClean="0"/>
              <a:pPr fontAlgn="base">
                <a:spcBef>
                  <a:spcPct val="0"/>
                </a:spcBef>
                <a:spcAft>
                  <a:spcPct val="0"/>
                </a:spcAft>
                <a:defRPr/>
              </a:pPr>
              <a:t>7</a:t>
            </a:fld>
            <a:endParaRPr lang="tr-TR" smtClean="0"/>
          </a:p>
        </p:txBody>
      </p:sp>
    </p:spTree>
    <p:extLst>
      <p:ext uri="{BB962C8B-B14F-4D97-AF65-F5344CB8AC3E}">
        <p14:creationId xmlns:p14="http://schemas.microsoft.com/office/powerpoint/2010/main" val="2242738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DFFEA5-C629-4EBD-9EB4-A69591F6E145}" type="slidenum">
              <a:rPr lang="tr-TR" smtClean="0"/>
              <a:pPr fontAlgn="base">
                <a:spcBef>
                  <a:spcPct val="0"/>
                </a:spcBef>
                <a:spcAft>
                  <a:spcPct val="0"/>
                </a:spcAft>
                <a:defRPr/>
              </a:pPr>
              <a:t>8</a:t>
            </a:fld>
            <a:endParaRPr lang="tr-TR" smtClean="0"/>
          </a:p>
        </p:txBody>
      </p:sp>
    </p:spTree>
    <p:extLst>
      <p:ext uri="{BB962C8B-B14F-4D97-AF65-F5344CB8AC3E}">
        <p14:creationId xmlns:p14="http://schemas.microsoft.com/office/powerpoint/2010/main" val="3311071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DFFEA5-C629-4EBD-9EB4-A69591F6E145}" type="slidenum">
              <a:rPr lang="tr-TR" smtClean="0"/>
              <a:pPr fontAlgn="base">
                <a:spcBef>
                  <a:spcPct val="0"/>
                </a:spcBef>
                <a:spcAft>
                  <a:spcPct val="0"/>
                </a:spcAft>
                <a:defRPr/>
              </a:pPr>
              <a:t>9</a:t>
            </a:fld>
            <a:endParaRPr lang="tr-TR" smtClean="0"/>
          </a:p>
        </p:txBody>
      </p:sp>
    </p:spTree>
    <p:extLst>
      <p:ext uri="{BB962C8B-B14F-4D97-AF65-F5344CB8AC3E}">
        <p14:creationId xmlns:p14="http://schemas.microsoft.com/office/powerpoint/2010/main" val="3311071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4D1131B4-5B67-2E49-B08E-D56A2D56E334}" type="datetime1">
              <a:rPr lang="tr-TR" smtClean="0"/>
              <a:t>31.07.2015</a:t>
            </a:fld>
            <a:endParaRPr lang="tr-TR"/>
          </a:p>
        </p:txBody>
      </p:sp>
      <p:sp>
        <p:nvSpPr>
          <p:cNvPr id="5" name="4 Altbilgi Yer Tutucusu"/>
          <p:cNvSpPr>
            <a:spLocks noGrp="1"/>
          </p:cNvSpPr>
          <p:nvPr>
            <p:ph type="ftr" sz="quarter" idx="11"/>
          </p:nvPr>
        </p:nvSpPr>
        <p:spPr/>
        <p:txBody>
          <a:bodyPr/>
          <a:lstStyle>
            <a:lvl1pPr>
              <a:defRPr/>
            </a:lvl1pPr>
          </a:lstStyle>
          <a:p>
            <a:pPr>
              <a:defRPr/>
            </a:pPr>
            <a:r>
              <a:rPr lang="ru-RU" smtClean="0"/>
              <a:t>Олимпийские игры</a:t>
            </a:r>
            <a:endParaRPr lang="tr-TR" dirty="0"/>
          </a:p>
        </p:txBody>
      </p:sp>
      <p:sp>
        <p:nvSpPr>
          <p:cNvPr id="6" name="5 Slayt Numarası Yer Tutucusu"/>
          <p:cNvSpPr>
            <a:spLocks noGrp="1"/>
          </p:cNvSpPr>
          <p:nvPr>
            <p:ph type="sldNum" sz="quarter" idx="12"/>
          </p:nvPr>
        </p:nvSpPr>
        <p:spPr/>
        <p:txBody>
          <a:bodyPr/>
          <a:lstStyle>
            <a:lvl1pPr>
              <a:defRPr/>
            </a:lvl1pPr>
          </a:lstStyle>
          <a:p>
            <a:pPr>
              <a:defRPr/>
            </a:pPr>
            <a:fld id="{08253A4E-FD23-4844-9E05-6B6DBFD328C9}"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7ED82CE7-E06F-5E43-A0AB-465797929708}" type="datetime1">
              <a:rPr lang="tr-TR" smtClean="0"/>
              <a:t>31.07.2015</a:t>
            </a:fld>
            <a:endParaRPr lang="tr-TR"/>
          </a:p>
        </p:txBody>
      </p:sp>
      <p:sp>
        <p:nvSpPr>
          <p:cNvPr id="5" name="4 Altbilgi Yer Tutucusu"/>
          <p:cNvSpPr>
            <a:spLocks noGrp="1"/>
          </p:cNvSpPr>
          <p:nvPr>
            <p:ph type="ftr" sz="quarter" idx="11"/>
          </p:nvPr>
        </p:nvSpPr>
        <p:spPr/>
        <p:txBody>
          <a:bodyPr/>
          <a:lstStyle>
            <a:lvl1pPr>
              <a:defRPr/>
            </a:lvl1pPr>
          </a:lstStyle>
          <a:p>
            <a:pPr>
              <a:defRPr/>
            </a:pPr>
            <a:r>
              <a:rPr lang="ru-RU" smtClean="0"/>
              <a:t>Олимпийские игры</a:t>
            </a:r>
            <a:endParaRPr lang="tr-TR" dirty="0"/>
          </a:p>
        </p:txBody>
      </p:sp>
      <p:sp>
        <p:nvSpPr>
          <p:cNvPr id="6" name="5 Slayt Numarası Yer Tutucusu"/>
          <p:cNvSpPr>
            <a:spLocks noGrp="1"/>
          </p:cNvSpPr>
          <p:nvPr>
            <p:ph type="sldNum" sz="quarter" idx="12"/>
          </p:nvPr>
        </p:nvSpPr>
        <p:spPr/>
        <p:txBody>
          <a:bodyPr/>
          <a:lstStyle>
            <a:lvl1pPr>
              <a:defRPr/>
            </a:lvl1pPr>
          </a:lstStyle>
          <a:p>
            <a:pPr>
              <a:defRPr/>
            </a:pPr>
            <a:fld id="{0A3640F2-2F85-4C26-B94C-A8554A11EC21}"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BB6C0C72-2BA9-F74A-AC14-A88A38967844}" type="datetime1">
              <a:rPr lang="tr-TR" smtClean="0"/>
              <a:t>31.07.2015</a:t>
            </a:fld>
            <a:endParaRPr lang="tr-TR"/>
          </a:p>
        </p:txBody>
      </p:sp>
      <p:sp>
        <p:nvSpPr>
          <p:cNvPr id="5" name="4 Altbilgi Yer Tutucusu"/>
          <p:cNvSpPr>
            <a:spLocks noGrp="1"/>
          </p:cNvSpPr>
          <p:nvPr>
            <p:ph type="ftr" sz="quarter" idx="11"/>
          </p:nvPr>
        </p:nvSpPr>
        <p:spPr/>
        <p:txBody>
          <a:bodyPr/>
          <a:lstStyle>
            <a:lvl1pPr>
              <a:defRPr/>
            </a:lvl1pPr>
          </a:lstStyle>
          <a:p>
            <a:pPr>
              <a:defRPr/>
            </a:pPr>
            <a:r>
              <a:rPr lang="ru-RU" smtClean="0"/>
              <a:t>Олимпийские игры</a:t>
            </a:r>
            <a:endParaRPr lang="tr-TR" dirty="0"/>
          </a:p>
        </p:txBody>
      </p:sp>
      <p:sp>
        <p:nvSpPr>
          <p:cNvPr id="6" name="5 Slayt Numarası Yer Tutucusu"/>
          <p:cNvSpPr>
            <a:spLocks noGrp="1"/>
          </p:cNvSpPr>
          <p:nvPr>
            <p:ph type="sldNum" sz="quarter" idx="12"/>
          </p:nvPr>
        </p:nvSpPr>
        <p:spPr/>
        <p:txBody>
          <a:bodyPr/>
          <a:lstStyle>
            <a:lvl1pPr>
              <a:defRPr/>
            </a:lvl1pPr>
          </a:lstStyle>
          <a:p>
            <a:pPr>
              <a:defRPr/>
            </a:pPr>
            <a:fld id="{A5359236-9622-46E4-8948-B7BEB2DDE7CB}"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EE8CE1CA-021F-2D4B-A2A3-EF7013762EDA}" type="datetime1">
              <a:rPr lang="tr-TR" smtClean="0"/>
              <a:t>31.07.2015</a:t>
            </a:fld>
            <a:endParaRPr lang="tr-TR"/>
          </a:p>
        </p:txBody>
      </p:sp>
      <p:sp>
        <p:nvSpPr>
          <p:cNvPr id="5" name="4 Altbilgi Yer Tutucusu"/>
          <p:cNvSpPr>
            <a:spLocks noGrp="1"/>
          </p:cNvSpPr>
          <p:nvPr>
            <p:ph type="ftr" sz="quarter" idx="11"/>
          </p:nvPr>
        </p:nvSpPr>
        <p:spPr/>
        <p:txBody>
          <a:bodyPr/>
          <a:lstStyle>
            <a:lvl1pPr>
              <a:defRPr/>
            </a:lvl1pPr>
          </a:lstStyle>
          <a:p>
            <a:pPr>
              <a:defRPr/>
            </a:pPr>
            <a:r>
              <a:rPr lang="ru-RU" smtClean="0"/>
              <a:t>Олимпийские игры</a:t>
            </a:r>
            <a:endParaRPr lang="tr-TR" dirty="0"/>
          </a:p>
        </p:txBody>
      </p:sp>
      <p:sp>
        <p:nvSpPr>
          <p:cNvPr id="6" name="5 Slayt Numarası Yer Tutucusu"/>
          <p:cNvSpPr>
            <a:spLocks noGrp="1"/>
          </p:cNvSpPr>
          <p:nvPr>
            <p:ph type="sldNum" sz="quarter" idx="12"/>
          </p:nvPr>
        </p:nvSpPr>
        <p:spPr/>
        <p:txBody>
          <a:bodyPr/>
          <a:lstStyle>
            <a:lvl1pPr>
              <a:defRPr/>
            </a:lvl1pPr>
          </a:lstStyle>
          <a:p>
            <a:pPr>
              <a:defRPr/>
            </a:pPr>
            <a:fld id="{A1573FB0-6691-48DA-97FA-B2EC21E7484C}"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1C550E0D-E4E3-524E-ABCF-450E5BB9014F}" type="datetime1">
              <a:rPr lang="tr-TR" smtClean="0"/>
              <a:t>31.07.2015</a:t>
            </a:fld>
            <a:endParaRPr lang="tr-TR"/>
          </a:p>
        </p:txBody>
      </p:sp>
      <p:sp>
        <p:nvSpPr>
          <p:cNvPr id="5" name="4 Altbilgi Yer Tutucusu"/>
          <p:cNvSpPr>
            <a:spLocks noGrp="1"/>
          </p:cNvSpPr>
          <p:nvPr>
            <p:ph type="ftr" sz="quarter" idx="11"/>
          </p:nvPr>
        </p:nvSpPr>
        <p:spPr/>
        <p:txBody>
          <a:bodyPr/>
          <a:lstStyle>
            <a:lvl1pPr>
              <a:defRPr/>
            </a:lvl1pPr>
          </a:lstStyle>
          <a:p>
            <a:pPr>
              <a:defRPr/>
            </a:pPr>
            <a:r>
              <a:rPr lang="ru-RU" smtClean="0"/>
              <a:t>Олимпийские игры</a:t>
            </a:r>
            <a:endParaRPr lang="tr-TR" dirty="0"/>
          </a:p>
        </p:txBody>
      </p:sp>
      <p:sp>
        <p:nvSpPr>
          <p:cNvPr id="6" name="5 Slayt Numarası Yer Tutucusu"/>
          <p:cNvSpPr>
            <a:spLocks noGrp="1"/>
          </p:cNvSpPr>
          <p:nvPr>
            <p:ph type="sldNum" sz="quarter" idx="12"/>
          </p:nvPr>
        </p:nvSpPr>
        <p:spPr/>
        <p:txBody>
          <a:bodyPr/>
          <a:lstStyle>
            <a:lvl1pPr>
              <a:defRPr/>
            </a:lvl1pPr>
          </a:lstStyle>
          <a:p>
            <a:pPr>
              <a:defRPr/>
            </a:pPr>
            <a:fld id="{7EB25693-B1F4-4DB8-A979-F4B86AD187B9}"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A9171954-C278-5646-A48F-706C5D530FA3}" type="datetime1">
              <a:rPr lang="tr-TR" smtClean="0"/>
              <a:t>31.07.2015</a:t>
            </a:fld>
            <a:endParaRPr lang="tr-TR"/>
          </a:p>
        </p:txBody>
      </p:sp>
      <p:sp>
        <p:nvSpPr>
          <p:cNvPr id="6" name="4 Altbilgi Yer Tutucusu"/>
          <p:cNvSpPr>
            <a:spLocks noGrp="1"/>
          </p:cNvSpPr>
          <p:nvPr>
            <p:ph type="ftr" sz="quarter" idx="11"/>
          </p:nvPr>
        </p:nvSpPr>
        <p:spPr/>
        <p:txBody>
          <a:bodyPr/>
          <a:lstStyle>
            <a:lvl1pPr>
              <a:defRPr/>
            </a:lvl1pPr>
          </a:lstStyle>
          <a:p>
            <a:pPr>
              <a:defRPr/>
            </a:pPr>
            <a:r>
              <a:rPr lang="ru-RU" smtClean="0"/>
              <a:t>Олимпийские игры</a:t>
            </a:r>
            <a:endParaRPr lang="tr-TR" dirty="0"/>
          </a:p>
        </p:txBody>
      </p:sp>
      <p:sp>
        <p:nvSpPr>
          <p:cNvPr id="7" name="5 Slayt Numarası Yer Tutucusu"/>
          <p:cNvSpPr>
            <a:spLocks noGrp="1"/>
          </p:cNvSpPr>
          <p:nvPr>
            <p:ph type="sldNum" sz="quarter" idx="12"/>
          </p:nvPr>
        </p:nvSpPr>
        <p:spPr/>
        <p:txBody>
          <a:bodyPr/>
          <a:lstStyle>
            <a:lvl1pPr>
              <a:defRPr/>
            </a:lvl1pPr>
          </a:lstStyle>
          <a:p>
            <a:pPr>
              <a:defRPr/>
            </a:pPr>
            <a:fld id="{3F94EA99-1452-46B8-BF28-2222184C59F1}"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D7C16A63-36F3-A24D-952D-236ED86829CF}" type="datetime1">
              <a:rPr lang="tr-TR" smtClean="0"/>
              <a:t>31.07.2015</a:t>
            </a:fld>
            <a:endParaRPr lang="tr-TR"/>
          </a:p>
        </p:txBody>
      </p:sp>
      <p:sp>
        <p:nvSpPr>
          <p:cNvPr id="8" name="4 Altbilgi Yer Tutucusu"/>
          <p:cNvSpPr>
            <a:spLocks noGrp="1"/>
          </p:cNvSpPr>
          <p:nvPr>
            <p:ph type="ftr" sz="quarter" idx="11"/>
          </p:nvPr>
        </p:nvSpPr>
        <p:spPr/>
        <p:txBody>
          <a:bodyPr/>
          <a:lstStyle>
            <a:lvl1pPr>
              <a:defRPr/>
            </a:lvl1pPr>
          </a:lstStyle>
          <a:p>
            <a:pPr>
              <a:defRPr/>
            </a:pPr>
            <a:r>
              <a:rPr lang="ru-RU" smtClean="0"/>
              <a:t>Олимпийские игры</a:t>
            </a:r>
            <a:endParaRPr lang="tr-TR" dirty="0"/>
          </a:p>
        </p:txBody>
      </p:sp>
      <p:sp>
        <p:nvSpPr>
          <p:cNvPr id="9" name="5 Slayt Numarası Yer Tutucusu"/>
          <p:cNvSpPr>
            <a:spLocks noGrp="1"/>
          </p:cNvSpPr>
          <p:nvPr>
            <p:ph type="sldNum" sz="quarter" idx="12"/>
          </p:nvPr>
        </p:nvSpPr>
        <p:spPr/>
        <p:txBody>
          <a:bodyPr/>
          <a:lstStyle>
            <a:lvl1pPr>
              <a:defRPr/>
            </a:lvl1pPr>
          </a:lstStyle>
          <a:p>
            <a:pPr>
              <a:defRPr/>
            </a:pPr>
            <a:fld id="{F73E5062-7B13-43F4-BBEA-8A11119C51F0}"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23078913-2EA3-0E4B-BF77-A61A8B1D09A2}" type="datetime1">
              <a:rPr lang="tr-TR" smtClean="0"/>
              <a:t>31.07.2015</a:t>
            </a:fld>
            <a:endParaRPr lang="tr-TR"/>
          </a:p>
        </p:txBody>
      </p:sp>
      <p:sp>
        <p:nvSpPr>
          <p:cNvPr id="4" name="4 Altbilgi Yer Tutucusu"/>
          <p:cNvSpPr>
            <a:spLocks noGrp="1"/>
          </p:cNvSpPr>
          <p:nvPr>
            <p:ph type="ftr" sz="quarter" idx="11"/>
          </p:nvPr>
        </p:nvSpPr>
        <p:spPr/>
        <p:txBody>
          <a:bodyPr/>
          <a:lstStyle>
            <a:lvl1pPr>
              <a:defRPr/>
            </a:lvl1pPr>
          </a:lstStyle>
          <a:p>
            <a:pPr>
              <a:defRPr/>
            </a:pPr>
            <a:r>
              <a:rPr lang="ru-RU" smtClean="0"/>
              <a:t>Олимпийские игры</a:t>
            </a:r>
            <a:endParaRPr lang="tr-TR" dirty="0"/>
          </a:p>
        </p:txBody>
      </p:sp>
      <p:sp>
        <p:nvSpPr>
          <p:cNvPr id="5" name="5 Slayt Numarası Yer Tutucusu"/>
          <p:cNvSpPr>
            <a:spLocks noGrp="1"/>
          </p:cNvSpPr>
          <p:nvPr>
            <p:ph type="sldNum" sz="quarter" idx="12"/>
          </p:nvPr>
        </p:nvSpPr>
        <p:spPr/>
        <p:txBody>
          <a:bodyPr/>
          <a:lstStyle>
            <a:lvl1pPr>
              <a:defRPr/>
            </a:lvl1pPr>
          </a:lstStyle>
          <a:p>
            <a:pPr>
              <a:defRPr/>
            </a:pPr>
            <a:fld id="{B4982795-7727-4A95-917D-2A4FD80FAE5F}"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B8A8400E-17F5-464E-80C9-E3DCA19CD7BA}" type="datetime1">
              <a:rPr lang="tr-TR" smtClean="0"/>
              <a:t>31.07.2015</a:t>
            </a:fld>
            <a:endParaRPr lang="tr-TR"/>
          </a:p>
        </p:txBody>
      </p:sp>
      <p:sp>
        <p:nvSpPr>
          <p:cNvPr id="3" name="4 Altbilgi Yer Tutucusu"/>
          <p:cNvSpPr>
            <a:spLocks noGrp="1"/>
          </p:cNvSpPr>
          <p:nvPr>
            <p:ph type="ftr" sz="quarter" idx="11"/>
          </p:nvPr>
        </p:nvSpPr>
        <p:spPr/>
        <p:txBody>
          <a:bodyPr/>
          <a:lstStyle>
            <a:lvl1pPr>
              <a:defRPr/>
            </a:lvl1pPr>
          </a:lstStyle>
          <a:p>
            <a:pPr>
              <a:defRPr/>
            </a:pPr>
            <a:r>
              <a:rPr lang="ru-RU" smtClean="0"/>
              <a:t>Олимпийские игры</a:t>
            </a:r>
            <a:endParaRPr lang="tr-TR" dirty="0"/>
          </a:p>
        </p:txBody>
      </p:sp>
      <p:sp>
        <p:nvSpPr>
          <p:cNvPr id="4" name="5 Slayt Numarası Yer Tutucusu"/>
          <p:cNvSpPr>
            <a:spLocks noGrp="1"/>
          </p:cNvSpPr>
          <p:nvPr>
            <p:ph type="sldNum" sz="quarter" idx="12"/>
          </p:nvPr>
        </p:nvSpPr>
        <p:spPr/>
        <p:txBody>
          <a:bodyPr/>
          <a:lstStyle>
            <a:lvl1pPr>
              <a:defRPr/>
            </a:lvl1pPr>
          </a:lstStyle>
          <a:p>
            <a:pPr>
              <a:defRPr/>
            </a:pPr>
            <a:fld id="{25C05EE6-5BE0-4DDD-ABBC-747B0D34F0F9}"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B5BCCB93-1A33-BC4A-8AFD-9F7D924493EF}" type="datetime1">
              <a:rPr lang="tr-TR" smtClean="0"/>
              <a:t>31.07.2015</a:t>
            </a:fld>
            <a:endParaRPr lang="tr-TR"/>
          </a:p>
        </p:txBody>
      </p:sp>
      <p:sp>
        <p:nvSpPr>
          <p:cNvPr id="6" name="4 Altbilgi Yer Tutucusu"/>
          <p:cNvSpPr>
            <a:spLocks noGrp="1"/>
          </p:cNvSpPr>
          <p:nvPr>
            <p:ph type="ftr" sz="quarter" idx="11"/>
          </p:nvPr>
        </p:nvSpPr>
        <p:spPr/>
        <p:txBody>
          <a:bodyPr/>
          <a:lstStyle>
            <a:lvl1pPr>
              <a:defRPr/>
            </a:lvl1pPr>
          </a:lstStyle>
          <a:p>
            <a:pPr>
              <a:defRPr/>
            </a:pPr>
            <a:r>
              <a:rPr lang="ru-RU" smtClean="0"/>
              <a:t>Олимпийские игры</a:t>
            </a:r>
            <a:endParaRPr lang="tr-TR" dirty="0"/>
          </a:p>
        </p:txBody>
      </p:sp>
      <p:sp>
        <p:nvSpPr>
          <p:cNvPr id="7" name="5 Slayt Numarası Yer Tutucusu"/>
          <p:cNvSpPr>
            <a:spLocks noGrp="1"/>
          </p:cNvSpPr>
          <p:nvPr>
            <p:ph type="sldNum" sz="quarter" idx="12"/>
          </p:nvPr>
        </p:nvSpPr>
        <p:spPr/>
        <p:txBody>
          <a:bodyPr/>
          <a:lstStyle>
            <a:lvl1pPr>
              <a:defRPr/>
            </a:lvl1pPr>
          </a:lstStyle>
          <a:p>
            <a:pPr>
              <a:defRPr/>
            </a:pPr>
            <a:fld id="{21F683DB-E54F-48B6-8644-942EA6F597DD}"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2E7919DB-2B78-AA4D-9F72-DF0686E170C4}" type="datetime1">
              <a:rPr lang="tr-TR" smtClean="0"/>
              <a:t>31.07.2015</a:t>
            </a:fld>
            <a:endParaRPr lang="tr-TR"/>
          </a:p>
        </p:txBody>
      </p:sp>
      <p:sp>
        <p:nvSpPr>
          <p:cNvPr id="6" name="4 Altbilgi Yer Tutucusu"/>
          <p:cNvSpPr>
            <a:spLocks noGrp="1"/>
          </p:cNvSpPr>
          <p:nvPr>
            <p:ph type="ftr" sz="quarter" idx="11"/>
          </p:nvPr>
        </p:nvSpPr>
        <p:spPr/>
        <p:txBody>
          <a:bodyPr/>
          <a:lstStyle>
            <a:lvl1pPr>
              <a:defRPr/>
            </a:lvl1pPr>
          </a:lstStyle>
          <a:p>
            <a:pPr>
              <a:defRPr/>
            </a:pPr>
            <a:r>
              <a:rPr lang="ru-RU" smtClean="0"/>
              <a:t>Олимпийские игры</a:t>
            </a:r>
            <a:endParaRPr lang="tr-TR" dirty="0"/>
          </a:p>
        </p:txBody>
      </p:sp>
      <p:sp>
        <p:nvSpPr>
          <p:cNvPr id="7" name="5 Slayt Numarası Yer Tutucusu"/>
          <p:cNvSpPr>
            <a:spLocks noGrp="1"/>
          </p:cNvSpPr>
          <p:nvPr>
            <p:ph type="sldNum" sz="quarter" idx="12"/>
          </p:nvPr>
        </p:nvSpPr>
        <p:spPr/>
        <p:txBody>
          <a:bodyPr/>
          <a:lstStyle>
            <a:lvl1pPr>
              <a:defRPr/>
            </a:lvl1pPr>
          </a:lstStyle>
          <a:p>
            <a:pPr>
              <a:defRPr/>
            </a:pPr>
            <a:fld id="{FF64D154-75E7-4678-B087-77F4F69330CA}"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335CF6D-CFA6-1C4A-8EF8-EF550A0A50B9}" type="datetime1">
              <a:rPr lang="tr-TR" smtClean="0"/>
              <a:t>31.07.2015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ru-RU" smtClean="0"/>
              <a:t>Олимпийские игры</a:t>
            </a:r>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8170A96-CE00-44EE-9A1D-CE2E8A4A0E6B}"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jpeg"/><Relationship Id="rId12"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0"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jpeg"/><Relationship Id="rId5"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5"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5"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jpeg"/><Relationship Id="rId5"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49.jpeg"/><Relationship Id="rId5"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50.jpeg"/><Relationship Id="rId5"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image" Target="../media/image52.jpeg"/><Relationship Id="rId5"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53.jpeg"/><Relationship Id="rId5"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54.jpeg"/><Relationship Id="rId5"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3" Type="http://schemas.openxmlformats.org/officeDocument/2006/relationships/image" Target="../media/image55.jpeg"/><Relationship Id="rId4" Type="http://schemas.openxmlformats.org/officeDocument/2006/relationships/image" Target="../media/image56.jpeg"/><Relationship Id="rId5"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3" Type="http://schemas.openxmlformats.org/officeDocument/2006/relationships/image" Target="../media/image58.jpeg"/><Relationship Id="rId4"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57.jpe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59.jpeg"/></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60.jpeg"/></Relationships>
</file>

<file path=ppt/slides/_rels/slide29.xml.rels><?xml version="1.0" encoding="UTF-8" standalone="yes"?>
<Relationships xmlns="http://schemas.openxmlformats.org/package/2006/relationships"><Relationship Id="rId3" Type="http://schemas.openxmlformats.org/officeDocument/2006/relationships/image" Target="../media/image62.jpeg"/><Relationship Id="rId4"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61.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2.jpeg"/><Relationship Id="rId6" Type="http://schemas.openxmlformats.org/officeDocument/2006/relationships/image" Target="../media/image4.jpeg"/><Relationship Id="rId7"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64.jpeg"/><Relationship Id="rId4"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63.jpeg"/></Relationships>
</file>

<file path=ppt/slides/_rels/slide31.xml.rels><?xml version="1.0" encoding="UTF-8" standalone="yes"?>
<Relationships xmlns="http://schemas.openxmlformats.org/package/2006/relationships"><Relationship Id="rId3" Type="http://schemas.openxmlformats.org/officeDocument/2006/relationships/image" Target="../media/image66.jpeg"/><Relationship Id="rId4"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65.jpeg"/></Relationships>
</file>

<file path=ppt/slides/_rels/slide32.xml.rels><?xml version="1.0" encoding="UTF-8" standalone="yes"?>
<Relationships xmlns="http://schemas.openxmlformats.org/package/2006/relationships"><Relationship Id="rId3" Type="http://schemas.openxmlformats.org/officeDocument/2006/relationships/image" Target="../media/image68.jpeg"/><Relationship Id="rId4" Type="http://schemas.openxmlformats.org/officeDocument/2006/relationships/image" Target="../media/image69.jpeg"/><Relationship Id="rId5"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67.jpeg"/></Relationships>
</file>

<file path=ppt/slides/_rels/slide33.xml.rels><?xml version="1.0" encoding="UTF-8" standalone="yes"?>
<Relationships xmlns="http://schemas.openxmlformats.org/package/2006/relationships"><Relationship Id="rId3" Type="http://schemas.openxmlformats.org/officeDocument/2006/relationships/image" Target="../media/image70.jpeg"/><Relationship Id="rId4"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23.jpeg"/></Relationships>
</file>

<file path=ppt/slides/_rels/slide34.xml.rels><?xml version="1.0" encoding="UTF-8" standalone="yes"?>
<Relationships xmlns="http://schemas.openxmlformats.org/package/2006/relationships"><Relationship Id="rId3" Type="http://schemas.openxmlformats.org/officeDocument/2006/relationships/image" Target="../media/image72.jpeg"/><Relationship Id="rId4"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71.jpeg"/></Relationships>
</file>

<file path=ppt/slides/_rels/slide35.xml.rels><?xml version="1.0" encoding="UTF-8" standalone="yes"?>
<Relationships xmlns="http://schemas.openxmlformats.org/package/2006/relationships"><Relationship Id="rId3" Type="http://schemas.openxmlformats.org/officeDocument/2006/relationships/image" Target="../media/image73.jpeg"/><Relationship Id="rId4" Type="http://schemas.openxmlformats.org/officeDocument/2006/relationships/image" Target="../media/image74.jpeg"/><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0.jpeg"/></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9.xml.rels><?xml version="1.0" encoding="UTF-8" standalone="yes"?>
<Relationships xmlns="http://schemas.openxmlformats.org/package/2006/relationships"><Relationship Id="rId3" Type="http://schemas.openxmlformats.org/officeDocument/2006/relationships/image" Target="../media/image75.jpeg"/><Relationship Id="rId4" Type="http://schemas.openxmlformats.org/officeDocument/2006/relationships/image" Target="../media/image76.jpeg"/><Relationship Id="rId5"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7.jpe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77.jpeg"/><Relationship Id="rId4" Type="http://schemas.openxmlformats.org/officeDocument/2006/relationships/image" Target="../media/image78.jpeg"/><Relationship Id="rId5" Type="http://schemas.openxmlformats.org/officeDocument/2006/relationships/image" Target="../media/image79.jpeg"/><Relationship Id="rId6"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0.jpeg"/></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80.jpeg"/><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eg"/><Relationship Id="rId7"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9.jpeg"/><Relationship Id="rId5" Type="http://schemas.openxmlformats.org/officeDocument/2006/relationships/image" Target="../media/image21.jpeg"/><Relationship Id="rId6" Type="http://schemas.openxmlformats.org/officeDocument/2006/relationships/image" Target="../media/image22.jpeg"/><Relationship Id="rId7"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6" Type="http://schemas.openxmlformats.org/officeDocument/2006/relationships/image" Target="../media/image26.jpeg"/><Relationship Id="rId7"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27.jpeg"/><Relationship Id="rId5" Type="http://schemas.openxmlformats.org/officeDocument/2006/relationships/image" Target="../media/image8.jpeg"/><Relationship Id="rId6" Type="http://schemas.openxmlformats.org/officeDocument/2006/relationships/image" Target="../media/image28.jpeg"/><Relationship Id="rId7" Type="http://schemas.openxmlformats.org/officeDocument/2006/relationships/image" Target="../media/image29.jpe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30.jpe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Altbilgi Yer Tutucusu"/>
          <p:cNvSpPr>
            <a:spLocks noGrp="1"/>
          </p:cNvSpPr>
          <p:nvPr>
            <p:ph type="ftr" sz="quarter" idx="11"/>
          </p:nvPr>
        </p:nvSpPr>
        <p:spPr/>
        <p:txBody>
          <a:bodyPr/>
          <a:lstStyle/>
          <a:p>
            <a:pPr>
              <a:lnSpc>
                <a:spcPct val="115000"/>
              </a:lnSpc>
            </a:pPr>
            <a:r>
              <a:rPr lang="ru-RU" dirty="0"/>
              <a:t>Олимпийские игры</a:t>
            </a:r>
            <a:endParaRPr lang="tr-TR" dirty="0">
              <a:ea typeface="Times New Roman"/>
              <a:cs typeface="Times New Roman"/>
            </a:endParaRPr>
          </a:p>
        </p:txBody>
      </p:sp>
      <p:sp>
        <p:nvSpPr>
          <p:cNvPr id="23" name="22 Metin kutusu"/>
          <p:cNvSpPr txBox="1"/>
          <p:nvPr/>
        </p:nvSpPr>
        <p:spPr>
          <a:xfrm>
            <a:off x="539552" y="5301208"/>
            <a:ext cx="8137427" cy="1261884"/>
          </a:xfrm>
          <a:prstGeom prst="rect">
            <a:avLst/>
          </a:prstGeom>
          <a:noFill/>
        </p:spPr>
        <p:txBody>
          <a:bodyPr wrap="square" rtlCol="0">
            <a:spAutoFit/>
          </a:bodyPr>
          <a:lstStyle/>
          <a:p>
            <a:pPr algn="ctr"/>
            <a:r>
              <a:rPr lang="tr-TR" sz="4000" b="1" dirty="0" smtClean="0">
                <a:latin typeface="Comic Sans MS" pitchFamily="66" charset="0"/>
              </a:rPr>
              <a:t>  </a:t>
            </a:r>
            <a:r>
              <a:rPr lang="ru-RU" sz="4000" b="1" dirty="0" smtClean="0">
                <a:latin typeface="Comic Sans MS" pitchFamily="66" charset="0"/>
              </a:rPr>
              <a:t>ОЛИМПИЙСКИЕ ИГРЫ</a:t>
            </a:r>
            <a:endParaRPr lang="tr-TR" sz="4000" b="1" dirty="0" smtClean="0">
              <a:latin typeface="Comic Sans MS" pitchFamily="66" charset="0"/>
            </a:endParaRPr>
          </a:p>
          <a:p>
            <a:pPr algn="ctr"/>
            <a:r>
              <a:rPr lang="tr-TR" sz="3600" b="1" dirty="0" smtClean="0">
                <a:latin typeface="Comic Sans MS" pitchFamily="66" charset="0"/>
              </a:rPr>
              <a:t>2015</a:t>
            </a:r>
            <a:endParaRPr lang="tr-TR" sz="3600" b="1" dirty="0">
              <a:latin typeface="Comic Sans MS" pitchFamily="66" charset="0"/>
            </a:endParaRPr>
          </a:p>
        </p:txBody>
      </p:sp>
      <p:grpSp>
        <p:nvGrpSpPr>
          <p:cNvPr id="26" name="25 Grup"/>
          <p:cNvGrpSpPr/>
          <p:nvPr/>
        </p:nvGrpSpPr>
        <p:grpSpPr>
          <a:xfrm>
            <a:off x="705776" y="113432"/>
            <a:ext cx="7682649" cy="5215169"/>
            <a:chOff x="705776" y="113432"/>
            <a:chExt cx="7682649" cy="5215169"/>
          </a:xfrm>
        </p:grpSpPr>
        <p:pic>
          <p:nvPicPr>
            <p:cNvPr id="1028" name="Picture 4" descr="C:\POZİTİF OUTDOOR\AKTİVİTE FOTO VE VİDEOLAR\SVAH&amp;COMPAREX(09.06.2012)\FOTO\seçilmişler\PİRAMİT\DSC_0123.JPG"/>
            <p:cNvPicPr>
              <a:picLocks noChangeAspect="1" noChangeArrowheads="1"/>
            </p:cNvPicPr>
            <p:nvPr/>
          </p:nvPicPr>
          <p:blipFill>
            <a:blip r:embed="rId3" cstate="print"/>
            <a:srcRect/>
            <a:stretch>
              <a:fillRect/>
            </a:stretch>
          </p:blipFill>
          <p:spPr bwMode="auto">
            <a:xfrm>
              <a:off x="720080" y="113432"/>
              <a:ext cx="2518437" cy="16718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2" descr="C:\POZİTİF OUTDOOR\AKTİVİTE FOTO VE VİDEOLAR\SVAH&amp;COMPAREX(09.06.2012)\FOTO\seçilmişler\TAŞ DEVRİ\DSC_0076.JPG"/>
            <p:cNvPicPr>
              <a:picLocks noChangeAspect="1" noChangeArrowheads="1"/>
            </p:cNvPicPr>
            <p:nvPr/>
          </p:nvPicPr>
          <p:blipFill>
            <a:blip r:embed="rId4" cstate="print"/>
            <a:srcRect/>
            <a:stretch>
              <a:fillRect/>
            </a:stretch>
          </p:blipFill>
          <p:spPr bwMode="auto">
            <a:xfrm>
              <a:off x="3203848" y="113432"/>
              <a:ext cx="2520280" cy="16730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4" descr="C:\POZİTİF OUTDOOR\AKTİVİTE FOTO VE VİDEOLAR\SVAH&amp;COMPAREX(09.06.2012)\FOTO\seçilmişler\KUKLA\DSC_0100.JPG"/>
            <p:cNvPicPr>
              <a:picLocks noChangeAspect="1" noChangeArrowheads="1"/>
            </p:cNvPicPr>
            <p:nvPr/>
          </p:nvPicPr>
          <p:blipFill>
            <a:blip r:embed="rId5" cstate="print"/>
            <a:srcRect/>
            <a:stretch>
              <a:fillRect/>
            </a:stretch>
          </p:blipFill>
          <p:spPr bwMode="auto">
            <a:xfrm>
              <a:off x="720080" y="1841624"/>
              <a:ext cx="2567976" cy="17047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3" descr="C:\POZİTİF OUTDOOR\AKTİVİTE FOTO VE VİDEOLAR\SVAH&amp;COMPAREX(09.06.2012)\FOTO\seçilmişler\LABİRENT\DSC_0232.JPG"/>
            <p:cNvPicPr>
              <a:picLocks noChangeAspect="1" noChangeArrowheads="1"/>
            </p:cNvPicPr>
            <p:nvPr/>
          </p:nvPicPr>
          <p:blipFill>
            <a:blip r:embed="rId6" cstate="print"/>
            <a:srcRect/>
            <a:stretch>
              <a:fillRect/>
            </a:stretch>
          </p:blipFill>
          <p:spPr bwMode="auto">
            <a:xfrm>
              <a:off x="3347864" y="1841624"/>
              <a:ext cx="2603344" cy="1728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2" descr="C:\POZİTİF OUTDOOR\AKTİVİTE FOTO VE VİDEOLAR\TEZ TUR - BOSCH\küçültülmüş\100_3838.JPG"/>
            <p:cNvPicPr>
              <a:picLocks noChangeAspect="1" noChangeArrowheads="1"/>
            </p:cNvPicPr>
            <p:nvPr/>
          </p:nvPicPr>
          <p:blipFill>
            <a:blip r:embed="rId7" cstate="print"/>
            <a:srcRect/>
            <a:stretch>
              <a:fillRect/>
            </a:stretch>
          </p:blipFill>
          <p:spPr bwMode="auto">
            <a:xfrm>
              <a:off x="6012160" y="1841624"/>
              <a:ext cx="2376264" cy="17388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21" name="20 Grup"/>
            <p:cNvGrpSpPr/>
            <p:nvPr/>
          </p:nvGrpSpPr>
          <p:grpSpPr>
            <a:xfrm>
              <a:off x="705776" y="3573016"/>
              <a:ext cx="7682649" cy="1731392"/>
              <a:chOff x="489281" y="3723432"/>
              <a:chExt cx="7755127" cy="1731392"/>
            </a:xfrm>
          </p:grpSpPr>
          <p:pic>
            <p:nvPicPr>
              <p:cNvPr id="18" name="Picture 7" descr="E:\POZİTİF OUTDOOR\AKTİVİTE FOTO VE VİDEOLAR\TEZ TUR INFO 2011 AMARA DOLCE VITA\tez tur mice resim BURÇİN\DSC_067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24128" y="3728618"/>
                <a:ext cx="2520280" cy="17210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9" name="Picture 3" descr="C:\POZİTİF OUTDOOR\AKTİVİTE FOTO VE VİDEOLAR\TEZ TUR - BOSCH\küçültülmüş\100_3836.JPG"/>
              <p:cNvPicPr>
                <a:picLocks noChangeAspect="1" noChangeArrowheads="1"/>
              </p:cNvPicPr>
              <p:nvPr/>
            </p:nvPicPr>
            <p:blipFill>
              <a:blip r:embed="rId9" cstate="print"/>
              <a:srcRect/>
              <a:stretch>
                <a:fillRect/>
              </a:stretch>
            </p:blipFill>
            <p:spPr bwMode="auto">
              <a:xfrm>
                <a:off x="489281" y="3723432"/>
                <a:ext cx="2448951" cy="17313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pic>
          <p:nvPicPr>
            <p:cNvPr id="20" name="Picture 3" descr="C:\POZİTİF OUTDOOR\AKTİVİTE ARAŞTIRMA\TEAM BUILDING\takım oyunları\images.jpg"/>
            <p:cNvPicPr>
              <a:picLocks noChangeAspect="1" noChangeArrowheads="1"/>
            </p:cNvPicPr>
            <p:nvPr/>
          </p:nvPicPr>
          <p:blipFill>
            <a:blip r:embed="rId10" cstate="print"/>
            <a:srcRect/>
            <a:stretch>
              <a:fillRect/>
            </a:stretch>
          </p:blipFill>
          <p:spPr bwMode="auto">
            <a:xfrm>
              <a:off x="5652120" y="116632"/>
              <a:ext cx="2736304" cy="1764196"/>
            </a:xfrm>
            <a:prstGeom prst="rect">
              <a:avLst/>
            </a:prstGeom>
            <a:noFill/>
            <a:ln w="38100">
              <a:solidFill>
                <a:schemeClr val="tx1"/>
              </a:solidFill>
            </a:ln>
          </p:spPr>
        </p:pic>
        <p:pic>
          <p:nvPicPr>
            <p:cNvPr id="25" name="Picture 3" descr="C:\Users\TOSHIBA\Desktop\_DSC9206.jpg"/>
            <p:cNvPicPr>
              <a:picLocks noChangeAspect="1" noChangeArrowheads="1"/>
            </p:cNvPicPr>
            <p:nvPr/>
          </p:nvPicPr>
          <p:blipFill>
            <a:blip r:embed="rId11" cstate="print"/>
            <a:srcRect/>
            <a:stretch>
              <a:fillRect/>
            </a:stretch>
          </p:blipFill>
          <p:spPr bwMode="auto">
            <a:xfrm>
              <a:off x="3203848" y="3559341"/>
              <a:ext cx="2664296" cy="1769260"/>
            </a:xfrm>
            <a:prstGeom prst="rect">
              <a:avLst/>
            </a:prstGeom>
            <a:noFill/>
            <a:ln w="38100">
              <a:solidFill>
                <a:schemeClr val="tx1"/>
              </a:solidFill>
            </a:ln>
          </p:spPr>
        </p:pic>
      </p:grpSp>
      <p:pic>
        <p:nvPicPr>
          <p:cNvPr id="1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7 Dikdörtgen"/>
          <p:cNvSpPr>
            <a:spLocks noChangeArrowheads="1"/>
          </p:cNvSpPr>
          <p:nvPr/>
        </p:nvSpPr>
        <p:spPr bwMode="auto">
          <a:xfrm>
            <a:off x="0" y="0"/>
            <a:ext cx="6692858"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ru-RU" b="1" dirty="0">
                <a:latin typeface="Comic Sans MS" pitchFamily="66" charset="0"/>
                <a:cs typeface="Arial" charset="0"/>
              </a:rPr>
              <a:t>ОЛИМПИЙСКИЕ ИГРЫ </a:t>
            </a:r>
            <a:r>
              <a:rPr lang="tr-TR" b="1" dirty="0" smtClean="0">
                <a:latin typeface="Comic Sans MS" pitchFamily="66" charset="0"/>
                <a:cs typeface="Arial" charset="0"/>
              </a:rPr>
              <a:t>: </a:t>
            </a:r>
            <a:r>
              <a:rPr lang="ru-RU" b="1" dirty="0">
                <a:latin typeface="Comic Sans MS" panose="030F0702030302020204" pitchFamily="66" charset="0"/>
              </a:rPr>
              <a:t>ЗНАКОМСТВО</a:t>
            </a:r>
            <a:r>
              <a:rPr lang="tr-TR" b="1" dirty="0" smtClean="0">
                <a:latin typeface="Comic Sans MS" pitchFamily="66" charset="0"/>
                <a:cs typeface="Arial" charset="0"/>
              </a:rPr>
              <a:t> </a:t>
            </a:r>
            <a:r>
              <a:rPr lang="ru-RU" b="1" dirty="0" smtClean="0">
                <a:latin typeface="Comic Sans MS" pitchFamily="66" charset="0"/>
                <a:cs typeface="Arial" charset="0"/>
              </a:rPr>
              <a:t>И РАЗОГРЕВ</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pic>
        <p:nvPicPr>
          <p:cNvPr id="11" name="Picture 3" descr="C:\Users\TOSHIBA\Desktop\312714_345417468911200_1563144589_n[1].jpg"/>
          <p:cNvPicPr>
            <a:picLocks noChangeAspect="1" noChangeArrowheads="1"/>
          </p:cNvPicPr>
          <p:nvPr/>
        </p:nvPicPr>
        <p:blipFill>
          <a:blip r:embed="rId2" cstate="print"/>
          <a:srcRect/>
          <a:stretch>
            <a:fillRect/>
          </a:stretch>
        </p:blipFill>
        <p:spPr bwMode="auto">
          <a:xfrm>
            <a:off x="5148064" y="908720"/>
            <a:ext cx="3672408" cy="2160240"/>
          </a:xfrm>
          <a:prstGeom prst="rect">
            <a:avLst/>
          </a:prstGeom>
          <a:noFill/>
        </p:spPr>
      </p:pic>
      <p:pic>
        <p:nvPicPr>
          <p:cNvPr id="15" name="Picture 5" descr="http://sphotos-e.ak.fbcdn.net/hphotos-ak-ash3/560217_330163267103287_1804354549_n.jpg"/>
          <p:cNvPicPr>
            <a:picLocks noChangeAspect="1" noChangeArrowheads="1"/>
          </p:cNvPicPr>
          <p:nvPr/>
        </p:nvPicPr>
        <p:blipFill>
          <a:blip r:embed="rId3" cstate="print"/>
          <a:srcRect/>
          <a:stretch>
            <a:fillRect/>
          </a:stretch>
        </p:blipFill>
        <p:spPr bwMode="auto">
          <a:xfrm>
            <a:off x="5148065" y="3212977"/>
            <a:ext cx="3672407" cy="2160239"/>
          </a:xfrm>
          <a:prstGeom prst="rect">
            <a:avLst/>
          </a:prstGeom>
          <a:noFill/>
        </p:spPr>
      </p:pic>
      <p:graphicFrame>
        <p:nvGraphicFramePr>
          <p:cNvPr id="12" name="11 Tablo"/>
          <p:cNvGraphicFramePr>
            <a:graphicFrameLocks noGrp="1"/>
          </p:cNvGraphicFramePr>
          <p:nvPr>
            <p:extLst>
              <p:ext uri="{D42A27DB-BD31-4B8C-83A1-F6EECF244321}">
                <p14:modId xmlns:p14="http://schemas.microsoft.com/office/powerpoint/2010/main" val="1936747801"/>
              </p:ext>
            </p:extLst>
          </p:nvPr>
        </p:nvGraphicFramePr>
        <p:xfrm>
          <a:off x="107504" y="903600"/>
          <a:ext cx="4824536" cy="2885440"/>
        </p:xfrm>
        <a:graphic>
          <a:graphicData uri="http://schemas.openxmlformats.org/drawingml/2006/table">
            <a:tbl>
              <a:tblPr firstRow="1" bandRow="1">
                <a:tableStyleId>{7DF18680-E054-41AD-8BC1-D1AEF772440D}</a:tableStyleId>
              </a:tblPr>
              <a:tblGrid>
                <a:gridCol w="4824536"/>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Цели </a:t>
                      </a:r>
                      <a:endParaRPr lang="tr-TR" dirty="0" smtClean="0"/>
                    </a:p>
                  </a:txBody>
                  <a:tcPr>
                    <a:solidFill>
                      <a:srgbClr val="00B0F0"/>
                    </a:solidFill>
                  </a:tcPr>
                </a:tc>
              </a:tr>
              <a:tr h="370840">
                <a:tc>
                  <a:txBody>
                    <a:bodyPr/>
                    <a:lstStyle/>
                    <a:p>
                      <a:pPr marL="0" marR="0" indent="0" algn="l" defTabSz="914400" rtl="0" eaLnBrk="1" fontAlgn="auto" latinLnBrk="0" hangingPunct="1">
                        <a:lnSpc>
                          <a:spcPct val="15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Разогрев и информация по программе</a:t>
                      </a:r>
                      <a:endParaRPr lang="tr-TR" dirty="0"/>
                    </a:p>
                  </a:txBody>
                  <a:tcPr/>
                </a:tc>
              </a:tr>
              <a:tr h="370840">
                <a:tc>
                  <a:txBody>
                    <a:bodyPr/>
                    <a:lstStyle/>
                    <a:p>
                      <a:pPr marL="0" marR="0" indent="0" algn="l" defTabSz="914400" rtl="0" eaLnBrk="1" fontAlgn="auto" latinLnBrk="0" hangingPunct="1">
                        <a:lnSpc>
                          <a:spcPct val="15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Предоставление информации по активити</a:t>
                      </a:r>
                      <a:endParaRPr lang="tr-TR" dirty="0"/>
                    </a:p>
                  </a:txBody>
                  <a:tcPr/>
                </a:tc>
              </a:tr>
              <a:tr h="370840">
                <a:tc>
                  <a:txBody>
                    <a:bodyPr/>
                    <a:lstStyle/>
                    <a:p>
                      <a:pPr marL="0" marR="0" indent="0" algn="l" defTabSz="914400" rtl="0" eaLnBrk="1" fontAlgn="auto" latinLnBrk="0" hangingPunct="1">
                        <a:lnSpc>
                          <a:spcPct val="15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Знакомство участников команд</a:t>
                      </a:r>
                      <a:endParaRPr lang="tr-TR" dirty="0"/>
                    </a:p>
                  </a:txBody>
                  <a:tcPr/>
                </a:tc>
              </a:tr>
              <a:tr h="370840">
                <a:tc>
                  <a:txBody>
                    <a:bodyPr/>
                    <a:lstStyle/>
                    <a:p>
                      <a:pPr marL="0" marR="0" indent="0" algn="l" defTabSz="914400" rtl="0" eaLnBrk="1" fontAlgn="auto" latinLnBrk="0" hangingPunct="1">
                        <a:lnSpc>
                          <a:spcPct val="15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Уточнение состава команд</a:t>
                      </a:r>
                      <a:endParaRPr lang="tr-TR" dirty="0"/>
                    </a:p>
                  </a:txBody>
                  <a:tcPr/>
                </a:tc>
              </a:tr>
              <a:tr h="370840">
                <a:tc>
                  <a:txBody>
                    <a:bodyPr/>
                    <a:lstStyle/>
                    <a:p>
                      <a:pPr marL="0" marR="0" indent="0" algn="l" defTabSz="914400" rtl="0" eaLnBrk="1" fontAlgn="auto" latinLnBrk="0" hangingPunct="1">
                        <a:lnSpc>
                          <a:spcPct val="15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Знакомство с территорией</a:t>
                      </a:r>
                      <a:endParaRPr lang="tr-TR" dirty="0"/>
                    </a:p>
                  </a:txBody>
                  <a:tcPr/>
                </a:tc>
              </a:tr>
            </a:tbl>
          </a:graphicData>
        </a:graphic>
      </p:graphicFrame>
      <p:pic>
        <p:nvPicPr>
          <p:cNvPr id="8"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2" name="Footer Placeholder 1"/>
          <p:cNvSpPr>
            <a:spLocks noGrp="1"/>
          </p:cNvSpPr>
          <p:nvPr>
            <p:ph type="ftr" sz="quarter" idx="11"/>
          </p:nvPr>
        </p:nvSpPr>
        <p:spPr/>
        <p:txBody>
          <a:bodyPr/>
          <a:lstStyle/>
          <a:p>
            <a:pPr>
              <a:defRPr/>
            </a:pPr>
            <a:r>
              <a:rPr lang="ru-RU" smtClean="0"/>
              <a:t>Олимпийские игры</a:t>
            </a:r>
            <a:endParaRPr lang="tr-TR" dirty="0"/>
          </a:p>
        </p:txBody>
      </p:sp>
    </p:spTree>
    <p:extLst>
      <p:ext uri="{BB962C8B-B14F-4D97-AF65-F5344CB8AC3E}">
        <p14:creationId xmlns:p14="http://schemas.microsoft.com/office/powerpoint/2010/main" val="20964658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Metin kutusu 1"/>
          <p:cNvSpPr txBox="1">
            <a:spLocks noChangeArrowheads="1"/>
          </p:cNvSpPr>
          <p:nvPr/>
        </p:nvSpPr>
        <p:spPr bwMode="auto">
          <a:xfrm>
            <a:off x="214313" y="14620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7176" name="Metin kutusu 7"/>
          <p:cNvSpPr txBox="1">
            <a:spLocks noChangeArrowheads="1"/>
          </p:cNvSpPr>
          <p:nvPr/>
        </p:nvSpPr>
        <p:spPr bwMode="auto">
          <a:xfrm>
            <a:off x="366713" y="16144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12" name="7 Dikdörtgen"/>
          <p:cNvSpPr>
            <a:spLocks noChangeArrowheads="1"/>
          </p:cNvSpPr>
          <p:nvPr/>
        </p:nvSpPr>
        <p:spPr bwMode="auto">
          <a:xfrm>
            <a:off x="0" y="0"/>
            <a:ext cx="4711546"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ru-RU" b="1" dirty="0">
                <a:latin typeface="Comic Sans MS" pitchFamily="66" charset="0"/>
                <a:cs typeface="Arial" charset="0"/>
              </a:rPr>
              <a:t>ОЛИМПИЙСКИЕ ИГРЫ </a:t>
            </a:r>
            <a:r>
              <a:rPr lang="ru-RU" b="1" dirty="0" smtClean="0">
                <a:latin typeface="Comic Sans MS" pitchFamily="66" charset="0"/>
                <a:cs typeface="Arial" charset="0"/>
              </a:rPr>
              <a:t>ПИРАМИДА</a:t>
            </a:r>
            <a:r>
              <a:rPr lang="tr-TR" sz="4400" b="1" dirty="0" smtClean="0">
                <a:solidFill>
                  <a:srgbClr val="00B0F0"/>
                </a:solidFill>
                <a:latin typeface="Calibri" pitchFamily="34" charset="0"/>
              </a:rPr>
              <a:t>]</a:t>
            </a:r>
            <a:endParaRPr lang="tr-TR" b="1" dirty="0">
              <a:solidFill>
                <a:srgbClr val="00B0F0"/>
              </a:solidFill>
              <a:latin typeface="Calibri" pitchFamily="34" charset="0"/>
            </a:endParaRPr>
          </a:p>
        </p:txBody>
      </p:sp>
      <p:pic>
        <p:nvPicPr>
          <p:cNvPr id="15" name="Picture 2" descr="http://sphotos-b.ak.fbcdn.net/hphotos-ak-ash3/67387_344957645623849_1258713420_n.jpg"/>
          <p:cNvPicPr>
            <a:picLocks noChangeAspect="1" noChangeArrowheads="1"/>
          </p:cNvPicPr>
          <p:nvPr/>
        </p:nvPicPr>
        <p:blipFill>
          <a:blip r:embed="rId2" cstate="print"/>
          <a:srcRect/>
          <a:stretch>
            <a:fillRect/>
          </a:stretch>
        </p:blipFill>
        <p:spPr bwMode="auto">
          <a:xfrm>
            <a:off x="5508104" y="940074"/>
            <a:ext cx="3312368" cy="2200894"/>
          </a:xfrm>
          <a:prstGeom prst="rect">
            <a:avLst/>
          </a:prstGeom>
          <a:noFill/>
        </p:spPr>
      </p:pic>
      <p:pic>
        <p:nvPicPr>
          <p:cNvPr id="16" name="Picture 6" descr="C:\POZİTİF OUTDOOR\AKTİVİTE FOTO VE VİDEOLAR\SVAH&amp;COMPAREX(09.06.2012)\FOTO\seçilmişler\PİRAMİT\DSC_0169.JPG"/>
          <p:cNvPicPr>
            <a:picLocks noChangeAspect="1" noChangeArrowheads="1"/>
          </p:cNvPicPr>
          <p:nvPr/>
        </p:nvPicPr>
        <p:blipFill>
          <a:blip r:embed="rId3" cstate="print"/>
          <a:srcRect/>
          <a:stretch>
            <a:fillRect/>
          </a:stretch>
        </p:blipFill>
        <p:spPr bwMode="auto">
          <a:xfrm>
            <a:off x="5508104" y="3284984"/>
            <a:ext cx="3312368" cy="2232248"/>
          </a:xfrm>
          <a:prstGeom prst="rect">
            <a:avLst/>
          </a:prstGeom>
          <a:noFill/>
        </p:spPr>
      </p:pic>
      <p:graphicFrame>
        <p:nvGraphicFramePr>
          <p:cNvPr id="13" name="12 Tablo"/>
          <p:cNvGraphicFramePr>
            <a:graphicFrameLocks noGrp="1"/>
          </p:cNvGraphicFramePr>
          <p:nvPr>
            <p:extLst>
              <p:ext uri="{D42A27DB-BD31-4B8C-83A1-F6EECF244321}">
                <p14:modId xmlns:p14="http://schemas.microsoft.com/office/powerpoint/2010/main" val="2827837333"/>
              </p:ext>
            </p:extLst>
          </p:nvPr>
        </p:nvGraphicFramePr>
        <p:xfrm>
          <a:off x="107504" y="908144"/>
          <a:ext cx="5159896" cy="4897120"/>
        </p:xfrm>
        <a:graphic>
          <a:graphicData uri="http://schemas.openxmlformats.org/drawingml/2006/table">
            <a:tbl>
              <a:tblPr firstRow="1" bandRow="1">
                <a:tableStyleId>{7DF18680-E054-41AD-8BC1-D1AEF772440D}</a:tableStyleId>
              </a:tblPr>
              <a:tblGrid>
                <a:gridCol w="5159896"/>
              </a:tblGrid>
              <a:tr h="370840">
                <a:tc>
                  <a:txBody>
                    <a:bodyPr/>
                    <a:lstStyle/>
                    <a:p>
                      <a:r>
                        <a:rPr lang="ru-RU" dirty="0" smtClean="0"/>
                        <a:t>Цели </a:t>
                      </a:r>
                      <a:endParaRPr lang="tr-TR" dirty="0"/>
                    </a:p>
                  </a:txBody>
                  <a:tcPr>
                    <a:solidFill>
                      <a:srgbClr val="00B0F0"/>
                    </a:solidFill>
                  </a:tcPr>
                </a:tc>
              </a:tr>
              <a:tr h="370840">
                <a:tc>
                  <a:txBody>
                    <a:bodyPr/>
                    <a:lstStyle/>
                    <a:p>
                      <a:pPr>
                        <a:buClr>
                          <a:srgbClr val="92D050"/>
                        </a:buClr>
                        <a:buFont typeface="Wingdings" pitchFamily="2" charset="2"/>
                        <a:buNone/>
                      </a:pPr>
                      <a:r>
                        <a:rPr lang="ru-RU" dirty="0" smtClean="0"/>
                        <a:t>Один</a:t>
                      </a:r>
                      <a:r>
                        <a:rPr lang="ru-RU" baseline="0" dirty="0" smtClean="0"/>
                        <a:t> участник становится в центр пирамиды и его связывают нитками. Команда пытается его удержать и помочь разложить все палки по местам.</a:t>
                      </a:r>
                      <a:endParaRPr lang="tr-TR"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Tx/>
                        <a:buNone/>
                        <a:tabLst/>
                        <a:defRPr/>
                      </a:pPr>
                      <a:r>
                        <a:rPr lang="ru-RU" sz="1800" b="1" i="0" kern="1200" dirty="0" smtClean="0">
                          <a:solidFill>
                            <a:schemeClr val="bg1"/>
                          </a:solidFill>
                          <a:effectLst/>
                          <a:latin typeface="+mn-lt"/>
                          <a:ea typeface="+mn-ea"/>
                          <a:cs typeface="+mn-cs"/>
                        </a:rPr>
                        <a:t>Польза</a:t>
                      </a:r>
                      <a:endParaRPr lang="tr-TR" b="1" dirty="0">
                        <a:solidFill>
                          <a:schemeClr val="bg1"/>
                        </a:solidFill>
                      </a:endParaRPr>
                    </a:p>
                  </a:txBody>
                  <a:tcPr>
                    <a:solidFill>
                      <a:srgbClr val="00B0F0"/>
                    </a:solidFill>
                  </a:tcPr>
                </a:tc>
              </a:tr>
              <a:tr h="370840">
                <a:tc>
                  <a:txBody>
                    <a:bodyPr/>
                    <a:lstStyle/>
                    <a:p>
                      <a:pPr>
                        <a:buClr>
                          <a:srgbClr val="00B0F0"/>
                        </a:buClr>
                        <a:buFont typeface="Wingdings" pitchFamily="2" charset="2"/>
                        <a:buChar char="§"/>
                      </a:pPr>
                      <a:r>
                        <a:rPr lang="ru-RU" sz="1800" b="0" i="0" kern="1200" dirty="0" smtClean="0">
                          <a:solidFill>
                            <a:schemeClr val="dk1"/>
                          </a:solidFill>
                          <a:effectLst/>
                          <a:latin typeface="+mn-lt"/>
                          <a:ea typeface="+mn-ea"/>
                          <a:cs typeface="+mn-cs"/>
                        </a:rPr>
                        <a:t>Совместное использование ресурсов</a:t>
                      </a:r>
                      <a:endParaRPr lang="tr-TR"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Общение</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Решение проблем</a:t>
                      </a:r>
                      <a:endParaRPr lang="tr-TR" dirty="0"/>
                    </a:p>
                  </a:txBody>
                  <a:tcPr/>
                </a:tc>
              </a:tr>
              <a:tr h="370840">
                <a:tc>
                  <a:txBody>
                    <a:bodyPr/>
                    <a:lstStyle/>
                    <a:p>
                      <a:pPr>
                        <a:buClr>
                          <a:srgbClr val="00B0F0"/>
                        </a:buClr>
                        <a:buFont typeface="Wingdings" pitchFamily="2" charset="2"/>
                        <a:buChar char="§"/>
                      </a:pPr>
                      <a:r>
                        <a:rPr lang="ru-RU" sz="1800" b="0" i="0" kern="1200" dirty="0" smtClean="0">
                          <a:solidFill>
                            <a:schemeClr val="dk1"/>
                          </a:solidFill>
                          <a:effectLst/>
                          <a:latin typeface="+mn-lt"/>
                          <a:ea typeface="+mn-ea"/>
                          <a:cs typeface="+mn-cs"/>
                        </a:rPr>
                        <a:t>Эффективное решение проблем</a:t>
                      </a:r>
                      <a:endParaRPr lang="tr-TR"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Слаженность действий</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Обмен идеями</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Процесс принятия решений</a:t>
                      </a:r>
                      <a:endParaRPr lang="tr-TR" dirty="0"/>
                    </a:p>
                  </a:txBody>
                  <a:tcPr/>
                </a:tc>
              </a:tr>
              <a:tr h="370840">
                <a:tc>
                  <a:txBody>
                    <a:bodyPr/>
                    <a:lstStyle/>
                    <a:p>
                      <a:pPr marL="285750" marR="0" indent="-285750" algn="l" defTabSz="914400" rtl="0" eaLnBrk="1" fontAlgn="auto" latinLnBrk="0" hangingPunct="1">
                        <a:lnSpc>
                          <a:spcPct val="100000"/>
                        </a:lnSpc>
                        <a:spcBef>
                          <a:spcPts val="0"/>
                        </a:spcBef>
                        <a:spcAft>
                          <a:spcPts val="0"/>
                        </a:spcAft>
                        <a:buClr>
                          <a:srgbClr val="00B0F0"/>
                        </a:buClr>
                        <a:buSzTx/>
                        <a:buFont typeface="Wingdings" panose="05000000000000000000" pitchFamily="2" charset="2"/>
                        <a:buChar char="§"/>
                        <a:tabLst/>
                        <a:defRPr/>
                      </a:pPr>
                      <a:r>
                        <a:rPr lang="ru-RU" b="0" dirty="0" smtClean="0">
                          <a:solidFill>
                            <a:schemeClr val="tx1"/>
                          </a:solidFill>
                        </a:rPr>
                        <a:t>Разные</a:t>
                      </a:r>
                      <a:r>
                        <a:rPr lang="ru-RU" b="0" baseline="0" dirty="0" smtClean="0">
                          <a:solidFill>
                            <a:schemeClr val="tx1"/>
                          </a:solidFill>
                        </a:rPr>
                        <a:t> идеи и мысли</a:t>
                      </a:r>
                      <a:endParaRPr lang="tr-TR" b="0" dirty="0">
                        <a:solidFill>
                          <a:schemeClr val="tx1"/>
                        </a:solidFill>
                      </a:endParaRPr>
                    </a:p>
                  </a:txBody>
                  <a:tcPr/>
                </a:tc>
              </a:tr>
            </a:tbl>
          </a:graphicData>
        </a:graphic>
      </p:graphicFrame>
      <p:pic>
        <p:nvPicPr>
          <p:cNvPr id="10"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2" name="Footer Placeholder 1"/>
          <p:cNvSpPr>
            <a:spLocks noGrp="1"/>
          </p:cNvSpPr>
          <p:nvPr>
            <p:ph type="ftr" sz="quarter" idx="11"/>
          </p:nvPr>
        </p:nvSpPr>
        <p:spPr/>
        <p:txBody>
          <a:bodyPr/>
          <a:lstStyle/>
          <a:p>
            <a:pPr>
              <a:defRPr/>
            </a:pPr>
            <a:r>
              <a:rPr lang="ru-RU" smtClean="0"/>
              <a:t>Олимпийские игры</a:t>
            </a:r>
            <a:endParaRPr lang="tr-TR" dirty="0"/>
          </a:p>
        </p:txBody>
      </p:sp>
    </p:spTree>
    <p:extLst>
      <p:ext uri="{BB962C8B-B14F-4D97-AF65-F5344CB8AC3E}">
        <p14:creationId xmlns:p14="http://schemas.microsoft.com/office/powerpoint/2010/main" val="16306594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Metin kutusu 1"/>
          <p:cNvSpPr txBox="1">
            <a:spLocks noChangeArrowheads="1"/>
          </p:cNvSpPr>
          <p:nvPr/>
        </p:nvSpPr>
        <p:spPr bwMode="auto">
          <a:xfrm>
            <a:off x="214313" y="14620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7176" name="Metin kutusu 7"/>
          <p:cNvSpPr txBox="1">
            <a:spLocks noChangeArrowheads="1"/>
          </p:cNvSpPr>
          <p:nvPr/>
        </p:nvSpPr>
        <p:spPr bwMode="auto">
          <a:xfrm>
            <a:off x="366713" y="16144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12" name="7 Dikdörtgen"/>
          <p:cNvSpPr>
            <a:spLocks noChangeArrowheads="1"/>
          </p:cNvSpPr>
          <p:nvPr/>
        </p:nvSpPr>
        <p:spPr bwMode="auto">
          <a:xfrm>
            <a:off x="0" y="0"/>
            <a:ext cx="5731056"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ru-RU" b="1" dirty="0">
                <a:latin typeface="Comic Sans MS" pitchFamily="66" charset="0"/>
                <a:cs typeface="Arial" charset="0"/>
              </a:rPr>
              <a:t>ОЛИМПИЙСКИЕ ИГРЫ </a:t>
            </a:r>
            <a:r>
              <a:rPr lang="tr-TR" b="1" dirty="0" smtClean="0">
                <a:latin typeface="Comic Sans MS" pitchFamily="66" charset="0"/>
                <a:cs typeface="Arial" charset="0"/>
              </a:rPr>
              <a:t>: </a:t>
            </a:r>
            <a:r>
              <a:rPr lang="ru-RU" b="1" dirty="0" smtClean="0">
                <a:latin typeface="Comic Sans MS" pitchFamily="66" charset="0"/>
                <a:cs typeface="Arial" charset="0"/>
              </a:rPr>
              <a:t>ПЕРЕДАЧА КАМНЯ</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pic>
        <p:nvPicPr>
          <p:cNvPr id="15" name="Picture 2" descr="C:\POZİTİF OUTDOOR\AKTİVİTE FOTO VE VİDEOLAR\SVAH&amp;COMPAREX(09.06.2012)\FOTO\seçilmişler\TAŞ DEVRİ\DSC_0076.JPG"/>
          <p:cNvPicPr>
            <a:picLocks noChangeAspect="1" noChangeArrowheads="1"/>
          </p:cNvPicPr>
          <p:nvPr/>
        </p:nvPicPr>
        <p:blipFill>
          <a:blip r:embed="rId2" cstate="print"/>
          <a:srcRect/>
          <a:stretch>
            <a:fillRect/>
          </a:stretch>
        </p:blipFill>
        <p:spPr bwMode="auto">
          <a:xfrm>
            <a:off x="5220072" y="908720"/>
            <a:ext cx="3384376" cy="2160240"/>
          </a:xfrm>
          <a:prstGeom prst="rect">
            <a:avLst/>
          </a:prstGeom>
          <a:noFill/>
        </p:spPr>
      </p:pic>
      <p:pic>
        <p:nvPicPr>
          <p:cNvPr id="16" name="Picture 4" descr="http://sphotos-e.ak.fbcdn.net/hphotos-ak-ash3/522728_344958955623718_569243164_n.jpg"/>
          <p:cNvPicPr>
            <a:picLocks noChangeAspect="1" noChangeArrowheads="1"/>
          </p:cNvPicPr>
          <p:nvPr/>
        </p:nvPicPr>
        <p:blipFill>
          <a:blip r:embed="rId3" cstate="print"/>
          <a:srcRect/>
          <a:stretch>
            <a:fillRect/>
          </a:stretch>
        </p:blipFill>
        <p:spPr bwMode="auto">
          <a:xfrm>
            <a:off x="5220072" y="3356992"/>
            <a:ext cx="3384376" cy="2160240"/>
          </a:xfrm>
          <a:prstGeom prst="rect">
            <a:avLst/>
          </a:prstGeom>
          <a:noFill/>
        </p:spPr>
      </p:pic>
      <p:graphicFrame>
        <p:nvGraphicFramePr>
          <p:cNvPr id="13" name="12 Tablo"/>
          <p:cNvGraphicFramePr>
            <a:graphicFrameLocks noGrp="1"/>
          </p:cNvGraphicFramePr>
          <p:nvPr>
            <p:extLst>
              <p:ext uri="{D42A27DB-BD31-4B8C-83A1-F6EECF244321}">
                <p14:modId xmlns:p14="http://schemas.microsoft.com/office/powerpoint/2010/main" val="2570592122"/>
              </p:ext>
            </p:extLst>
          </p:nvPr>
        </p:nvGraphicFramePr>
        <p:xfrm>
          <a:off x="107504" y="894433"/>
          <a:ext cx="4896544" cy="4622799"/>
        </p:xfrm>
        <a:graphic>
          <a:graphicData uri="http://schemas.openxmlformats.org/drawingml/2006/table">
            <a:tbl>
              <a:tblPr firstRow="1" bandRow="1">
                <a:tableStyleId>{7DF18680-E054-41AD-8BC1-D1AEF772440D}</a:tableStyleId>
              </a:tblPr>
              <a:tblGrid>
                <a:gridCol w="4896544"/>
              </a:tblGrid>
              <a:tr h="370840">
                <a:tc>
                  <a:txBody>
                    <a:bodyPr/>
                    <a:lstStyle/>
                    <a:p>
                      <a:r>
                        <a:rPr lang="ru-RU" dirty="0" smtClean="0"/>
                        <a:t>Цели</a:t>
                      </a:r>
                      <a:endParaRPr lang="tr-TR" dirty="0"/>
                    </a:p>
                  </a:txBody>
                  <a:tcPr>
                    <a:solidFill>
                      <a:srgbClr val="00B0F0"/>
                    </a:solidFill>
                  </a:tcPr>
                </a:tc>
              </a:tr>
              <a:tr h="370840">
                <a:tc>
                  <a:txBody>
                    <a:bodyPr/>
                    <a:lstStyle/>
                    <a:p>
                      <a:pPr>
                        <a:defRPr/>
                      </a:pPr>
                      <a:r>
                        <a:rPr lang="ru-RU" dirty="0" smtClean="0"/>
                        <a:t>Вся команда встает на искусственный плод  и должна будет пройти по трассе до финишной</a:t>
                      </a:r>
                      <a:r>
                        <a:rPr lang="ru-RU" baseline="0" dirty="0" smtClean="0"/>
                        <a:t> </a:t>
                      </a:r>
                      <a:r>
                        <a:rPr lang="ru-RU" dirty="0" smtClean="0"/>
                        <a:t>черты.</a:t>
                      </a:r>
                      <a:endParaRPr lang="tr-TR"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Tx/>
                        <a:buNone/>
                        <a:tabLst/>
                        <a:defRPr/>
                      </a:pPr>
                      <a:r>
                        <a:rPr lang="ru-RU" sz="1800" b="1" i="0" kern="1200" dirty="0" smtClean="0">
                          <a:solidFill>
                            <a:schemeClr val="bg1"/>
                          </a:solidFill>
                          <a:effectLst/>
                          <a:latin typeface="+mn-lt"/>
                          <a:ea typeface="+mn-ea"/>
                          <a:cs typeface="+mn-cs"/>
                        </a:rPr>
                        <a:t>Польза</a:t>
                      </a:r>
                      <a:endParaRPr lang="tr-TR" b="1" dirty="0">
                        <a:solidFill>
                          <a:schemeClr val="bg1"/>
                        </a:solidFill>
                      </a:endParaRPr>
                    </a:p>
                  </a:txBody>
                  <a:tcPr>
                    <a:solidFill>
                      <a:srgbClr val="00B0F0"/>
                    </a:solidFill>
                  </a:tcPr>
                </a:tc>
              </a:tr>
              <a:tr h="370840">
                <a:tc>
                  <a:txBody>
                    <a:bodyPr/>
                    <a:lstStyle/>
                    <a:p>
                      <a:pPr>
                        <a:buClr>
                          <a:srgbClr val="00B0F0"/>
                        </a:buClr>
                        <a:buFont typeface="Wingdings" pitchFamily="2" charset="2"/>
                        <a:buChar char="§"/>
                      </a:pPr>
                      <a:r>
                        <a:rPr lang="ru-RU" sz="1800" b="0" i="0" kern="1200" dirty="0" smtClean="0">
                          <a:solidFill>
                            <a:schemeClr val="dk1"/>
                          </a:solidFill>
                          <a:effectLst/>
                          <a:latin typeface="+mn-lt"/>
                          <a:ea typeface="+mn-ea"/>
                          <a:cs typeface="+mn-cs"/>
                        </a:rPr>
                        <a:t>Совместное использование ресурсов</a:t>
                      </a:r>
                      <a:endParaRPr lang="tr-TR"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Общение</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Решение проблем</a:t>
                      </a:r>
                      <a:endParaRPr lang="tr-TR" dirty="0"/>
                    </a:p>
                  </a:txBody>
                  <a:tcPr/>
                </a:tc>
              </a:tr>
              <a:tr h="370840">
                <a:tc>
                  <a:txBody>
                    <a:bodyPr/>
                    <a:lstStyle/>
                    <a:p>
                      <a:pPr>
                        <a:buClr>
                          <a:srgbClr val="00B0F0"/>
                        </a:buClr>
                        <a:buFont typeface="Wingdings" pitchFamily="2" charset="2"/>
                        <a:buChar char="§"/>
                      </a:pPr>
                      <a:r>
                        <a:rPr lang="ru-RU" sz="1800" b="0" i="0" kern="1200" dirty="0" smtClean="0">
                          <a:solidFill>
                            <a:schemeClr val="dk1"/>
                          </a:solidFill>
                          <a:effectLst/>
                          <a:latin typeface="+mn-lt"/>
                          <a:ea typeface="+mn-ea"/>
                          <a:cs typeface="+mn-cs"/>
                        </a:rPr>
                        <a:t>Эффективное решение проблем</a:t>
                      </a:r>
                      <a:endParaRPr lang="tr-TR"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Слаженность действий</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Обмен идеями</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Процесс принятия решений</a:t>
                      </a:r>
                      <a:endParaRPr lang="tr-TR" dirty="0"/>
                    </a:p>
                  </a:txBody>
                  <a:tcPr/>
                </a:tc>
              </a:tr>
              <a:tr h="370840">
                <a:tc>
                  <a:txBody>
                    <a:bodyPr/>
                    <a:lstStyle/>
                    <a:p>
                      <a:pPr marL="285750" marR="0" indent="-285750" algn="l" defTabSz="914400" rtl="0" eaLnBrk="1" fontAlgn="auto" latinLnBrk="0" hangingPunct="1">
                        <a:lnSpc>
                          <a:spcPct val="100000"/>
                        </a:lnSpc>
                        <a:spcBef>
                          <a:spcPts val="0"/>
                        </a:spcBef>
                        <a:spcAft>
                          <a:spcPts val="0"/>
                        </a:spcAft>
                        <a:buClr>
                          <a:srgbClr val="00B0F0"/>
                        </a:buClr>
                        <a:buSzTx/>
                        <a:buFont typeface="Wingdings" panose="05000000000000000000" pitchFamily="2" charset="2"/>
                        <a:buChar char="§"/>
                        <a:tabLst/>
                        <a:defRPr/>
                      </a:pPr>
                      <a:r>
                        <a:rPr lang="ru-RU" b="0" dirty="0" smtClean="0">
                          <a:solidFill>
                            <a:schemeClr val="tx1"/>
                          </a:solidFill>
                        </a:rPr>
                        <a:t>Разные</a:t>
                      </a:r>
                      <a:r>
                        <a:rPr lang="ru-RU" b="0" baseline="0" dirty="0" smtClean="0">
                          <a:solidFill>
                            <a:schemeClr val="tx1"/>
                          </a:solidFill>
                        </a:rPr>
                        <a:t> идеи и мысли</a:t>
                      </a:r>
                      <a:endParaRPr lang="tr-TR" b="0" dirty="0">
                        <a:solidFill>
                          <a:schemeClr val="tx1"/>
                        </a:solidFill>
                      </a:endParaRPr>
                    </a:p>
                  </a:txBody>
                  <a:tcPr/>
                </a:tc>
              </a:tr>
            </a:tbl>
          </a:graphicData>
        </a:graphic>
      </p:graphicFrame>
      <p:pic>
        <p:nvPicPr>
          <p:cNvPr id="10"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2" name="Footer Placeholder 1"/>
          <p:cNvSpPr>
            <a:spLocks noGrp="1"/>
          </p:cNvSpPr>
          <p:nvPr>
            <p:ph type="ftr" sz="quarter" idx="11"/>
          </p:nvPr>
        </p:nvSpPr>
        <p:spPr/>
        <p:txBody>
          <a:bodyPr/>
          <a:lstStyle/>
          <a:p>
            <a:pPr>
              <a:defRPr/>
            </a:pPr>
            <a:r>
              <a:rPr lang="ru-RU" smtClean="0"/>
              <a:t>Олимпийские игры</a:t>
            </a:r>
            <a:endParaRPr lang="tr-TR" dirty="0"/>
          </a:p>
        </p:txBody>
      </p:sp>
    </p:spTree>
    <p:extLst>
      <p:ext uri="{BB962C8B-B14F-4D97-AF65-F5344CB8AC3E}">
        <p14:creationId xmlns:p14="http://schemas.microsoft.com/office/powerpoint/2010/main" val="16306594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http://sphotos-b.ak.fbcdn.net/hphotos-ak-prn1/540916_345417065577907_945670061_n.jpg"/>
          <p:cNvPicPr>
            <a:picLocks noChangeAspect="1" noChangeArrowheads="1"/>
          </p:cNvPicPr>
          <p:nvPr/>
        </p:nvPicPr>
        <p:blipFill>
          <a:blip r:embed="rId2" cstate="print"/>
          <a:srcRect/>
          <a:stretch>
            <a:fillRect/>
          </a:stretch>
        </p:blipFill>
        <p:spPr bwMode="auto">
          <a:xfrm>
            <a:off x="5940152" y="3212976"/>
            <a:ext cx="2232248" cy="3204357"/>
          </a:xfrm>
          <a:prstGeom prst="rect">
            <a:avLst/>
          </a:prstGeom>
          <a:noFill/>
        </p:spPr>
      </p:pic>
      <p:sp>
        <p:nvSpPr>
          <p:cNvPr id="7175" name="Metin kutusu 1"/>
          <p:cNvSpPr txBox="1">
            <a:spLocks noChangeArrowheads="1"/>
          </p:cNvSpPr>
          <p:nvPr/>
        </p:nvSpPr>
        <p:spPr bwMode="auto">
          <a:xfrm>
            <a:off x="214313" y="14620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7176" name="Metin kutusu 7"/>
          <p:cNvSpPr txBox="1">
            <a:spLocks noChangeArrowheads="1"/>
          </p:cNvSpPr>
          <p:nvPr/>
        </p:nvSpPr>
        <p:spPr bwMode="auto">
          <a:xfrm>
            <a:off x="366713" y="16144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12" name="7 Dikdörtgen"/>
          <p:cNvSpPr>
            <a:spLocks noChangeArrowheads="1"/>
          </p:cNvSpPr>
          <p:nvPr/>
        </p:nvSpPr>
        <p:spPr bwMode="auto">
          <a:xfrm>
            <a:off x="0" y="0"/>
            <a:ext cx="4192173"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ru-RU" b="1" dirty="0">
                <a:latin typeface="Comic Sans MS" pitchFamily="66" charset="0"/>
                <a:cs typeface="Arial" charset="0"/>
              </a:rPr>
              <a:t>ОЛИМПИЙСКИЕ ИГРЫ </a:t>
            </a:r>
            <a:r>
              <a:rPr lang="tr-TR" b="1" dirty="0" smtClean="0">
                <a:latin typeface="Comic Sans MS" pitchFamily="66" charset="0"/>
                <a:cs typeface="Arial" charset="0"/>
              </a:rPr>
              <a:t>:</a:t>
            </a:r>
            <a:r>
              <a:rPr lang="ru-RU" b="1" dirty="0" smtClean="0">
                <a:latin typeface="Comic Sans MS" pitchFamily="66" charset="0"/>
                <a:cs typeface="Arial" charset="0"/>
              </a:rPr>
              <a:t>КУКЛА</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pic>
        <p:nvPicPr>
          <p:cNvPr id="15" name="Picture 4" descr="http://sphotos-e.ak.fbcdn.net/hphotos-ak-snc6/182453_345417088911238_1341955385_n.jpg"/>
          <p:cNvPicPr>
            <a:picLocks noChangeAspect="1" noChangeArrowheads="1"/>
          </p:cNvPicPr>
          <p:nvPr/>
        </p:nvPicPr>
        <p:blipFill>
          <a:blip r:embed="rId3" cstate="print"/>
          <a:srcRect/>
          <a:stretch>
            <a:fillRect/>
          </a:stretch>
        </p:blipFill>
        <p:spPr bwMode="auto">
          <a:xfrm>
            <a:off x="5364088" y="908720"/>
            <a:ext cx="3456384" cy="2232248"/>
          </a:xfrm>
          <a:prstGeom prst="rect">
            <a:avLst/>
          </a:prstGeom>
          <a:noFill/>
        </p:spPr>
      </p:pic>
      <p:graphicFrame>
        <p:nvGraphicFramePr>
          <p:cNvPr id="13" name="12 Tablo"/>
          <p:cNvGraphicFramePr>
            <a:graphicFrameLocks noGrp="1"/>
          </p:cNvGraphicFramePr>
          <p:nvPr>
            <p:extLst>
              <p:ext uri="{D42A27DB-BD31-4B8C-83A1-F6EECF244321}">
                <p14:modId xmlns:p14="http://schemas.microsoft.com/office/powerpoint/2010/main" val="4153785424"/>
              </p:ext>
            </p:extLst>
          </p:nvPr>
        </p:nvGraphicFramePr>
        <p:xfrm>
          <a:off x="107504" y="908144"/>
          <a:ext cx="4896544" cy="4897120"/>
        </p:xfrm>
        <a:graphic>
          <a:graphicData uri="http://schemas.openxmlformats.org/drawingml/2006/table">
            <a:tbl>
              <a:tblPr firstRow="1" bandRow="1">
                <a:tableStyleId>{7DF18680-E054-41AD-8BC1-D1AEF772440D}</a:tableStyleId>
              </a:tblPr>
              <a:tblGrid>
                <a:gridCol w="4896544"/>
              </a:tblGrid>
              <a:tr h="370840">
                <a:tc>
                  <a:txBody>
                    <a:bodyPr/>
                    <a:lstStyle/>
                    <a:p>
                      <a:r>
                        <a:rPr lang="ru-RU" dirty="0" smtClean="0"/>
                        <a:t>Цели </a:t>
                      </a:r>
                      <a:endParaRPr lang="tr-TR" dirty="0"/>
                    </a:p>
                  </a:txBody>
                  <a:tcPr>
                    <a:solidFill>
                      <a:srgbClr val="00B0F0"/>
                    </a:solidFill>
                  </a:tcPr>
                </a:tc>
              </a:tr>
              <a:tr h="370840">
                <a:tc>
                  <a:txBody>
                    <a:bodyPr/>
                    <a:lstStyle/>
                    <a:p>
                      <a:pPr>
                        <a:defRPr/>
                      </a:pPr>
                      <a:r>
                        <a:rPr lang="ru-RU" dirty="0" smtClean="0"/>
                        <a:t>Команда должна выбрать одного участника и он влезет на куклу, остальные будут</a:t>
                      </a:r>
                      <a:r>
                        <a:rPr lang="ru-RU" baseline="0" dirty="0" smtClean="0"/>
                        <a:t> держать куклу в правильном направлении и вести ее вперед.</a:t>
                      </a:r>
                      <a:endParaRPr lang="tr-TR"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Tx/>
                        <a:buNone/>
                        <a:tabLst/>
                        <a:defRPr/>
                      </a:pPr>
                      <a:r>
                        <a:rPr lang="ru-RU" sz="1800" b="1" i="0" kern="1200" dirty="0" smtClean="0">
                          <a:solidFill>
                            <a:schemeClr val="bg1"/>
                          </a:solidFill>
                          <a:effectLst/>
                          <a:latin typeface="+mn-lt"/>
                          <a:ea typeface="+mn-ea"/>
                          <a:cs typeface="+mn-cs"/>
                        </a:rPr>
                        <a:t>Польза</a:t>
                      </a:r>
                      <a:endParaRPr lang="tr-TR" b="1" dirty="0">
                        <a:solidFill>
                          <a:schemeClr val="bg1"/>
                        </a:solidFill>
                      </a:endParaRPr>
                    </a:p>
                  </a:txBody>
                  <a:tcPr>
                    <a:solidFill>
                      <a:srgbClr val="00B0F0"/>
                    </a:solidFill>
                  </a:tcPr>
                </a:tc>
              </a:tr>
              <a:tr h="370840">
                <a:tc>
                  <a:txBody>
                    <a:bodyPr/>
                    <a:lstStyle/>
                    <a:p>
                      <a:pPr>
                        <a:buClr>
                          <a:srgbClr val="00B0F0"/>
                        </a:buClr>
                        <a:buFont typeface="Wingdings" pitchFamily="2" charset="2"/>
                        <a:buChar char="§"/>
                      </a:pPr>
                      <a:r>
                        <a:rPr lang="ru-RU" sz="1800" b="0" i="0" kern="1200" dirty="0" smtClean="0">
                          <a:solidFill>
                            <a:schemeClr val="dk1"/>
                          </a:solidFill>
                          <a:effectLst/>
                          <a:latin typeface="+mn-lt"/>
                          <a:ea typeface="+mn-ea"/>
                          <a:cs typeface="+mn-cs"/>
                        </a:rPr>
                        <a:t>Совместное использование ресурсов</a:t>
                      </a:r>
                      <a:endParaRPr lang="tr-TR"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Общение</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Решение проблем</a:t>
                      </a:r>
                      <a:endParaRPr lang="tr-TR" dirty="0"/>
                    </a:p>
                  </a:txBody>
                  <a:tcPr/>
                </a:tc>
              </a:tr>
              <a:tr h="370840">
                <a:tc>
                  <a:txBody>
                    <a:bodyPr/>
                    <a:lstStyle/>
                    <a:p>
                      <a:pPr>
                        <a:buClr>
                          <a:srgbClr val="00B0F0"/>
                        </a:buClr>
                        <a:buFont typeface="Wingdings" pitchFamily="2" charset="2"/>
                        <a:buChar char="§"/>
                      </a:pPr>
                      <a:r>
                        <a:rPr lang="ru-RU" sz="1800" b="0" i="0" kern="1200" dirty="0" smtClean="0">
                          <a:solidFill>
                            <a:schemeClr val="dk1"/>
                          </a:solidFill>
                          <a:effectLst/>
                          <a:latin typeface="+mn-lt"/>
                          <a:ea typeface="+mn-ea"/>
                          <a:cs typeface="+mn-cs"/>
                        </a:rPr>
                        <a:t>Эффективное решение проблем</a:t>
                      </a:r>
                      <a:endParaRPr lang="tr-TR"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Слаженность действий</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Обмен идеями</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Процесс принятия решений</a:t>
                      </a:r>
                      <a:endParaRPr lang="tr-TR" dirty="0"/>
                    </a:p>
                  </a:txBody>
                  <a:tcPr/>
                </a:tc>
              </a:tr>
              <a:tr h="370840">
                <a:tc>
                  <a:txBody>
                    <a:bodyPr/>
                    <a:lstStyle/>
                    <a:p>
                      <a:pPr marL="285750" marR="0" indent="-285750" algn="l" defTabSz="914400" rtl="0" eaLnBrk="1" fontAlgn="auto" latinLnBrk="0" hangingPunct="1">
                        <a:lnSpc>
                          <a:spcPct val="100000"/>
                        </a:lnSpc>
                        <a:spcBef>
                          <a:spcPts val="0"/>
                        </a:spcBef>
                        <a:spcAft>
                          <a:spcPts val="0"/>
                        </a:spcAft>
                        <a:buClr>
                          <a:srgbClr val="00B0F0"/>
                        </a:buClr>
                        <a:buSzTx/>
                        <a:buFont typeface="Wingdings" panose="05000000000000000000" pitchFamily="2" charset="2"/>
                        <a:buChar char="§"/>
                        <a:tabLst/>
                        <a:defRPr/>
                      </a:pPr>
                      <a:r>
                        <a:rPr lang="ru-RU" b="0" dirty="0" smtClean="0">
                          <a:solidFill>
                            <a:schemeClr val="tx1"/>
                          </a:solidFill>
                        </a:rPr>
                        <a:t>Помощь.</a:t>
                      </a:r>
                      <a:endParaRPr lang="tr-TR" b="0" dirty="0">
                        <a:solidFill>
                          <a:schemeClr val="tx1"/>
                        </a:solidFill>
                      </a:endParaRPr>
                    </a:p>
                  </a:txBody>
                  <a:tcPr/>
                </a:tc>
              </a:tr>
            </a:tbl>
          </a:graphicData>
        </a:graphic>
      </p:graphicFrame>
      <p:pic>
        <p:nvPicPr>
          <p:cNvPr id="10"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2" name="Footer Placeholder 1"/>
          <p:cNvSpPr>
            <a:spLocks noGrp="1"/>
          </p:cNvSpPr>
          <p:nvPr>
            <p:ph type="ftr" sz="quarter" idx="11"/>
          </p:nvPr>
        </p:nvSpPr>
        <p:spPr/>
        <p:txBody>
          <a:bodyPr/>
          <a:lstStyle/>
          <a:p>
            <a:pPr>
              <a:defRPr/>
            </a:pPr>
            <a:r>
              <a:rPr lang="ru-RU" smtClean="0"/>
              <a:t>Олимпийские игры</a:t>
            </a:r>
            <a:endParaRPr lang="tr-TR" dirty="0"/>
          </a:p>
        </p:txBody>
      </p:sp>
    </p:spTree>
    <p:extLst>
      <p:ext uri="{BB962C8B-B14F-4D97-AF65-F5344CB8AC3E}">
        <p14:creationId xmlns:p14="http://schemas.microsoft.com/office/powerpoint/2010/main" val="16306594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Metin kutusu 1"/>
          <p:cNvSpPr txBox="1">
            <a:spLocks noChangeArrowheads="1"/>
          </p:cNvSpPr>
          <p:nvPr/>
        </p:nvSpPr>
        <p:spPr bwMode="auto">
          <a:xfrm>
            <a:off x="214313" y="14620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7176" name="Metin kutusu 7"/>
          <p:cNvSpPr txBox="1">
            <a:spLocks noChangeArrowheads="1"/>
          </p:cNvSpPr>
          <p:nvPr/>
        </p:nvSpPr>
        <p:spPr bwMode="auto">
          <a:xfrm>
            <a:off x="366713" y="16144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12" name="7 Dikdörtgen"/>
          <p:cNvSpPr>
            <a:spLocks noChangeArrowheads="1"/>
          </p:cNvSpPr>
          <p:nvPr/>
        </p:nvSpPr>
        <p:spPr bwMode="auto">
          <a:xfrm>
            <a:off x="0" y="0"/>
            <a:ext cx="4798108"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ru-RU" b="1" dirty="0">
                <a:latin typeface="Comic Sans MS" pitchFamily="66" charset="0"/>
                <a:cs typeface="Arial" charset="0"/>
              </a:rPr>
              <a:t>ОЛИМПИЙСКИЕ ИГРЫ </a:t>
            </a:r>
            <a:r>
              <a:rPr lang="tr-TR" b="1" dirty="0" smtClean="0">
                <a:latin typeface="Comic Sans MS" pitchFamily="66" charset="0"/>
                <a:cs typeface="Arial" charset="0"/>
              </a:rPr>
              <a:t>: </a:t>
            </a:r>
            <a:r>
              <a:rPr lang="ru-RU" b="1" dirty="0" smtClean="0">
                <a:latin typeface="Comic Sans MS" pitchFamily="66" charset="0"/>
                <a:cs typeface="Arial" charset="0"/>
              </a:rPr>
              <a:t>ЛАБИРИНТ</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pic>
        <p:nvPicPr>
          <p:cNvPr id="15" name="Picture 2" descr="C:\POZİTİF OUTDOOR\AKTİVİTE FOTO VE VİDEOLAR\SVAH&amp;COMPAREX(09.06.2012)\FOTO\seçilmişler\LABİRENT\DSC_0160.JPG"/>
          <p:cNvPicPr>
            <a:picLocks noChangeAspect="1" noChangeArrowheads="1"/>
          </p:cNvPicPr>
          <p:nvPr/>
        </p:nvPicPr>
        <p:blipFill>
          <a:blip r:embed="rId2" cstate="print"/>
          <a:srcRect/>
          <a:stretch>
            <a:fillRect/>
          </a:stretch>
        </p:blipFill>
        <p:spPr bwMode="auto">
          <a:xfrm>
            <a:off x="5292080" y="931702"/>
            <a:ext cx="3456384" cy="2137258"/>
          </a:xfrm>
          <a:prstGeom prst="rect">
            <a:avLst/>
          </a:prstGeom>
          <a:noFill/>
        </p:spPr>
      </p:pic>
      <p:pic>
        <p:nvPicPr>
          <p:cNvPr id="16" name="Picture 2" descr="http://sphotos-h.ak.fbcdn.net/hphotos-ak-ash3/625523_344959238957023_1781224293_n.jpg"/>
          <p:cNvPicPr>
            <a:picLocks noChangeAspect="1" noChangeArrowheads="1"/>
          </p:cNvPicPr>
          <p:nvPr/>
        </p:nvPicPr>
        <p:blipFill>
          <a:blip r:embed="rId3" cstate="print"/>
          <a:srcRect/>
          <a:stretch>
            <a:fillRect/>
          </a:stretch>
        </p:blipFill>
        <p:spPr bwMode="auto">
          <a:xfrm>
            <a:off x="5292081" y="3356993"/>
            <a:ext cx="3456383" cy="2160239"/>
          </a:xfrm>
          <a:prstGeom prst="rect">
            <a:avLst/>
          </a:prstGeom>
          <a:noFill/>
        </p:spPr>
      </p:pic>
      <p:graphicFrame>
        <p:nvGraphicFramePr>
          <p:cNvPr id="13" name="12 Tablo"/>
          <p:cNvGraphicFramePr>
            <a:graphicFrameLocks noGrp="1"/>
          </p:cNvGraphicFramePr>
          <p:nvPr>
            <p:extLst>
              <p:ext uri="{D42A27DB-BD31-4B8C-83A1-F6EECF244321}">
                <p14:modId xmlns:p14="http://schemas.microsoft.com/office/powerpoint/2010/main" val="1906327196"/>
              </p:ext>
            </p:extLst>
          </p:nvPr>
        </p:nvGraphicFramePr>
        <p:xfrm>
          <a:off x="107504" y="880720"/>
          <a:ext cx="4968552" cy="4348480"/>
        </p:xfrm>
        <a:graphic>
          <a:graphicData uri="http://schemas.openxmlformats.org/drawingml/2006/table">
            <a:tbl>
              <a:tblPr firstRow="1" bandRow="1">
                <a:tableStyleId>{7DF18680-E054-41AD-8BC1-D1AEF772440D}</a:tableStyleId>
              </a:tblPr>
              <a:tblGrid>
                <a:gridCol w="4968552"/>
              </a:tblGrid>
              <a:tr h="370840">
                <a:tc>
                  <a:txBody>
                    <a:bodyPr/>
                    <a:lstStyle/>
                    <a:p>
                      <a:r>
                        <a:rPr lang="ru-RU" dirty="0" smtClean="0"/>
                        <a:t>Цели</a:t>
                      </a:r>
                      <a:endParaRPr lang="tr-TR" dirty="0"/>
                    </a:p>
                  </a:txBody>
                  <a:tcPr>
                    <a:solidFill>
                      <a:srgbClr val="00B0F0"/>
                    </a:solidFill>
                  </a:tcPr>
                </a:tc>
              </a:tr>
              <a:tr h="370840">
                <a:tc>
                  <a:txBody>
                    <a:bodyPr/>
                    <a:lstStyle/>
                    <a:p>
                      <a:pPr>
                        <a:defRPr/>
                      </a:pPr>
                      <a:r>
                        <a:rPr lang="ru-RU" dirty="0" smtClean="0"/>
                        <a:t>Команда должна при помощи силы и ума вывести шарик из лабиринта.</a:t>
                      </a:r>
                      <a:endParaRPr lang="tr-TR"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Tx/>
                        <a:buNone/>
                        <a:tabLst/>
                        <a:defRPr/>
                      </a:pPr>
                      <a:r>
                        <a:rPr lang="ru-RU" sz="1800" b="1" i="0" kern="1200" dirty="0" smtClean="0">
                          <a:solidFill>
                            <a:schemeClr val="bg1"/>
                          </a:solidFill>
                          <a:effectLst/>
                          <a:latin typeface="+mn-lt"/>
                          <a:ea typeface="+mn-ea"/>
                          <a:cs typeface="+mn-cs"/>
                        </a:rPr>
                        <a:t>Польза</a:t>
                      </a:r>
                      <a:endParaRPr lang="tr-TR" b="1" dirty="0">
                        <a:solidFill>
                          <a:schemeClr val="bg1"/>
                        </a:solidFill>
                      </a:endParaRPr>
                    </a:p>
                  </a:txBody>
                  <a:tcPr>
                    <a:solidFill>
                      <a:srgbClr val="00B0F0"/>
                    </a:solidFill>
                  </a:tcPr>
                </a:tc>
              </a:tr>
              <a:tr h="370840">
                <a:tc>
                  <a:txBody>
                    <a:bodyPr/>
                    <a:lstStyle/>
                    <a:p>
                      <a:pPr>
                        <a:buClr>
                          <a:srgbClr val="00B0F0"/>
                        </a:buClr>
                        <a:buFont typeface="Wingdings" pitchFamily="2" charset="2"/>
                        <a:buChar char="§"/>
                      </a:pPr>
                      <a:r>
                        <a:rPr lang="ru-RU" sz="1800" b="0" i="0" kern="1200" dirty="0" smtClean="0">
                          <a:solidFill>
                            <a:schemeClr val="dk1"/>
                          </a:solidFill>
                          <a:effectLst/>
                          <a:latin typeface="+mn-lt"/>
                          <a:ea typeface="+mn-ea"/>
                          <a:cs typeface="+mn-cs"/>
                        </a:rPr>
                        <a:t>Совместное использование ресурсов</a:t>
                      </a:r>
                      <a:endParaRPr lang="tr-TR"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Общение</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Решение проблем</a:t>
                      </a:r>
                      <a:endParaRPr lang="tr-TR" dirty="0"/>
                    </a:p>
                  </a:txBody>
                  <a:tcPr/>
                </a:tc>
              </a:tr>
              <a:tr h="370840">
                <a:tc>
                  <a:txBody>
                    <a:bodyPr/>
                    <a:lstStyle/>
                    <a:p>
                      <a:pPr>
                        <a:buClr>
                          <a:srgbClr val="00B0F0"/>
                        </a:buClr>
                        <a:buFont typeface="Wingdings" pitchFamily="2" charset="2"/>
                        <a:buChar char="§"/>
                      </a:pPr>
                      <a:r>
                        <a:rPr lang="ru-RU" sz="1800" b="0" i="0" kern="1200" dirty="0" smtClean="0">
                          <a:solidFill>
                            <a:schemeClr val="dk1"/>
                          </a:solidFill>
                          <a:effectLst/>
                          <a:latin typeface="+mn-lt"/>
                          <a:ea typeface="+mn-ea"/>
                          <a:cs typeface="+mn-cs"/>
                        </a:rPr>
                        <a:t>Эффективное решение проблем</a:t>
                      </a:r>
                      <a:endParaRPr lang="tr-TR"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Слаженность действий</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Обмен идеями</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Процесс принятия решений</a:t>
                      </a:r>
                      <a:endParaRPr lang="tr-TR" dirty="0"/>
                    </a:p>
                  </a:txBody>
                  <a:tcPr/>
                </a:tc>
              </a:tr>
              <a:tr h="370840">
                <a:tc>
                  <a:txBody>
                    <a:bodyPr/>
                    <a:lstStyle/>
                    <a:p>
                      <a:pPr marL="285750" marR="0" indent="-285750" algn="l" defTabSz="914400" rtl="0" eaLnBrk="1" fontAlgn="auto" latinLnBrk="0" hangingPunct="1">
                        <a:lnSpc>
                          <a:spcPct val="100000"/>
                        </a:lnSpc>
                        <a:spcBef>
                          <a:spcPts val="0"/>
                        </a:spcBef>
                        <a:spcAft>
                          <a:spcPts val="0"/>
                        </a:spcAft>
                        <a:buClr>
                          <a:srgbClr val="00B0F0"/>
                        </a:buClr>
                        <a:buSzTx/>
                        <a:buFont typeface="Wingdings" panose="05000000000000000000" pitchFamily="2" charset="2"/>
                        <a:buChar char="§"/>
                        <a:tabLst/>
                        <a:defRPr/>
                      </a:pPr>
                      <a:r>
                        <a:rPr lang="ru-RU" b="0" dirty="0" smtClean="0">
                          <a:solidFill>
                            <a:schemeClr val="tx1"/>
                          </a:solidFill>
                        </a:rPr>
                        <a:t>Помощь.</a:t>
                      </a:r>
                      <a:endParaRPr lang="tr-TR" b="0" dirty="0">
                        <a:solidFill>
                          <a:schemeClr val="tx1"/>
                        </a:solidFill>
                      </a:endParaRPr>
                    </a:p>
                  </a:txBody>
                  <a:tcPr/>
                </a:tc>
              </a:tr>
            </a:tbl>
          </a:graphicData>
        </a:graphic>
      </p:graphicFrame>
      <p:pic>
        <p:nvPicPr>
          <p:cNvPr id="10"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2" name="Footer Placeholder 1"/>
          <p:cNvSpPr>
            <a:spLocks noGrp="1"/>
          </p:cNvSpPr>
          <p:nvPr>
            <p:ph type="ftr" sz="quarter" idx="11"/>
          </p:nvPr>
        </p:nvSpPr>
        <p:spPr/>
        <p:txBody>
          <a:bodyPr/>
          <a:lstStyle/>
          <a:p>
            <a:pPr>
              <a:defRPr/>
            </a:pPr>
            <a:r>
              <a:rPr lang="ru-RU" smtClean="0"/>
              <a:t>Олимпийские игры</a:t>
            </a:r>
            <a:endParaRPr lang="tr-TR" dirty="0"/>
          </a:p>
        </p:txBody>
      </p:sp>
    </p:spTree>
    <p:extLst>
      <p:ext uri="{BB962C8B-B14F-4D97-AF65-F5344CB8AC3E}">
        <p14:creationId xmlns:p14="http://schemas.microsoft.com/office/powerpoint/2010/main" val="16306594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Metin kutusu 1"/>
          <p:cNvSpPr txBox="1">
            <a:spLocks noChangeArrowheads="1"/>
          </p:cNvSpPr>
          <p:nvPr/>
        </p:nvSpPr>
        <p:spPr bwMode="auto">
          <a:xfrm>
            <a:off x="214313" y="14620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7176" name="Metin kutusu 7"/>
          <p:cNvSpPr txBox="1">
            <a:spLocks noChangeArrowheads="1"/>
          </p:cNvSpPr>
          <p:nvPr/>
        </p:nvSpPr>
        <p:spPr bwMode="auto">
          <a:xfrm>
            <a:off x="366713" y="16144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12" name="7 Dikdörtgen"/>
          <p:cNvSpPr>
            <a:spLocks noChangeArrowheads="1"/>
          </p:cNvSpPr>
          <p:nvPr/>
        </p:nvSpPr>
        <p:spPr bwMode="auto">
          <a:xfrm>
            <a:off x="0" y="0"/>
            <a:ext cx="6375463"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ru-RU" b="1" dirty="0">
                <a:latin typeface="Comic Sans MS" pitchFamily="66" charset="0"/>
                <a:cs typeface="Arial" charset="0"/>
              </a:rPr>
              <a:t>ОЛИМПИЙСКИЕ ИГРЫ </a:t>
            </a:r>
            <a:r>
              <a:rPr lang="tr-TR" b="1" dirty="0" smtClean="0">
                <a:latin typeface="Comic Sans MS" pitchFamily="66" charset="0"/>
                <a:cs typeface="Arial" charset="0"/>
              </a:rPr>
              <a:t>: </a:t>
            </a:r>
            <a:r>
              <a:rPr lang="ru-RU" b="1" dirty="0" smtClean="0">
                <a:latin typeface="Comic Sans MS" pitchFamily="66" charset="0"/>
                <a:cs typeface="Arial" charset="0"/>
              </a:rPr>
              <a:t>БАССЕЙН С КИСЛОТОЙ</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pic>
        <p:nvPicPr>
          <p:cNvPr id="11" name="Picture 5" descr="E:\POZİTİF OUTDOOR\AKTİVİTE FOTO VE VİDEOLAR\TEZ TUR INFO 2011 AMARA DOLCE VITA\tez tur mice resim BURÇİN\DSC_05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2274" y="883773"/>
            <a:ext cx="3400206" cy="225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descr="C:\Users\user\Desktop\KÜÇÜLT\DSC_0557.jpg"/>
          <p:cNvPicPr>
            <a:picLocks noChangeAspect="1" noChangeArrowheads="1"/>
          </p:cNvPicPr>
          <p:nvPr/>
        </p:nvPicPr>
        <p:blipFill>
          <a:blip r:embed="rId3" cstate="print"/>
          <a:srcRect/>
          <a:stretch>
            <a:fillRect/>
          </a:stretch>
        </p:blipFill>
        <p:spPr bwMode="auto">
          <a:xfrm>
            <a:off x="5508104" y="3423684"/>
            <a:ext cx="3384376" cy="2309572"/>
          </a:xfrm>
          <a:prstGeom prst="rect">
            <a:avLst/>
          </a:prstGeom>
          <a:noFill/>
          <a:ln w="9525">
            <a:noFill/>
            <a:miter lim="800000"/>
            <a:headEnd/>
            <a:tailEnd/>
          </a:ln>
        </p:spPr>
      </p:pic>
      <p:graphicFrame>
        <p:nvGraphicFramePr>
          <p:cNvPr id="16" name="15 Tablo"/>
          <p:cNvGraphicFramePr>
            <a:graphicFrameLocks noGrp="1"/>
          </p:cNvGraphicFramePr>
          <p:nvPr>
            <p:extLst>
              <p:ext uri="{D42A27DB-BD31-4B8C-83A1-F6EECF244321}">
                <p14:modId xmlns:p14="http://schemas.microsoft.com/office/powerpoint/2010/main" val="3249369478"/>
              </p:ext>
            </p:extLst>
          </p:nvPr>
        </p:nvGraphicFramePr>
        <p:xfrm>
          <a:off x="107504" y="871449"/>
          <a:ext cx="5159896" cy="4429759"/>
        </p:xfrm>
        <a:graphic>
          <a:graphicData uri="http://schemas.openxmlformats.org/drawingml/2006/table">
            <a:tbl>
              <a:tblPr firstRow="1" bandRow="1">
                <a:tableStyleId>{7DF18680-E054-41AD-8BC1-D1AEF772440D}</a:tableStyleId>
              </a:tblPr>
              <a:tblGrid>
                <a:gridCol w="5159896"/>
              </a:tblGrid>
              <a:tr h="370840">
                <a:tc>
                  <a:txBody>
                    <a:bodyPr/>
                    <a:lstStyle/>
                    <a:p>
                      <a:r>
                        <a:rPr lang="ru-RU" dirty="0" smtClean="0"/>
                        <a:t>Цели</a:t>
                      </a:r>
                      <a:endParaRPr lang="tr-TR" dirty="0"/>
                    </a:p>
                  </a:txBody>
                  <a:tcPr>
                    <a:solidFill>
                      <a:srgbClr val="00B0F0"/>
                    </a:solidFill>
                  </a:tcPr>
                </a:tc>
              </a:tr>
              <a:tr h="370840">
                <a:tc>
                  <a:txBody>
                    <a:bodyPr/>
                    <a:lstStyle/>
                    <a:p>
                      <a:pPr>
                        <a:defRPr/>
                      </a:pPr>
                      <a:r>
                        <a:rPr lang="ru-RU" dirty="0" smtClean="0"/>
                        <a:t>Команда</a:t>
                      </a:r>
                      <a:r>
                        <a:rPr lang="ru-RU" baseline="0" dirty="0" smtClean="0"/>
                        <a:t> не входя в зону должна при помощи ниток и ведра собрать все мячи.</a:t>
                      </a:r>
                      <a:endParaRPr lang="tr-TR" dirty="0" smtClean="0"/>
                    </a:p>
                    <a:p>
                      <a:pPr>
                        <a:defRPr/>
                      </a:pPr>
                      <a:r>
                        <a:rPr lang="ru-RU" dirty="0" smtClean="0"/>
                        <a:t>Эта игра основана на командной игре, кажды</a:t>
                      </a:r>
                      <a:r>
                        <a:rPr lang="ru-RU" baseline="0" dirty="0" smtClean="0"/>
                        <a:t>й участник очень важен, так как ошибка одного может привести к поражению команды.</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Tx/>
                        <a:buNone/>
                        <a:tabLst/>
                        <a:defRPr/>
                      </a:pPr>
                      <a:r>
                        <a:rPr lang="ru-RU" sz="1800" b="1" i="0" kern="1200" dirty="0" smtClean="0">
                          <a:solidFill>
                            <a:schemeClr val="bg1"/>
                          </a:solidFill>
                          <a:effectLst/>
                          <a:latin typeface="+mn-lt"/>
                          <a:ea typeface="+mn-ea"/>
                          <a:cs typeface="+mn-cs"/>
                        </a:rPr>
                        <a:t>Польза</a:t>
                      </a:r>
                      <a:endParaRPr lang="tr-TR" b="1" dirty="0">
                        <a:solidFill>
                          <a:schemeClr val="bg1"/>
                        </a:solidFill>
                      </a:endParaRPr>
                    </a:p>
                  </a:txBody>
                  <a:tcPr>
                    <a:solidFill>
                      <a:srgbClr val="00B0F0"/>
                    </a:solidFill>
                  </a:tcPr>
                </a:tc>
              </a:tr>
              <a:tr h="370840">
                <a:tc>
                  <a:txBody>
                    <a:bodyPr/>
                    <a:lstStyle/>
                    <a:p>
                      <a:pPr>
                        <a:buClr>
                          <a:srgbClr val="00B0F0"/>
                        </a:buClr>
                        <a:buFont typeface="Wingdings" pitchFamily="2" charset="2"/>
                        <a:buChar char="§"/>
                      </a:pPr>
                      <a:r>
                        <a:rPr lang="ru-RU" sz="1800" b="0" i="0" kern="1200" dirty="0" smtClean="0">
                          <a:solidFill>
                            <a:schemeClr val="dk1"/>
                          </a:solidFill>
                          <a:effectLst/>
                          <a:latin typeface="+mn-lt"/>
                          <a:ea typeface="+mn-ea"/>
                          <a:cs typeface="+mn-cs"/>
                        </a:rPr>
                        <a:t>Совместное использование ресурсов</a:t>
                      </a:r>
                      <a:endParaRPr lang="tr-TR"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Общение</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Решение проблем</a:t>
                      </a:r>
                      <a:endParaRPr lang="tr-TR" dirty="0"/>
                    </a:p>
                  </a:txBody>
                  <a:tcPr/>
                </a:tc>
              </a:tr>
              <a:tr h="370840">
                <a:tc>
                  <a:txBody>
                    <a:bodyPr/>
                    <a:lstStyle/>
                    <a:p>
                      <a:pPr>
                        <a:buClr>
                          <a:srgbClr val="00B0F0"/>
                        </a:buClr>
                        <a:buFont typeface="Wingdings" pitchFamily="2" charset="2"/>
                        <a:buChar char="§"/>
                      </a:pPr>
                      <a:r>
                        <a:rPr lang="ru-RU" sz="1800" b="0" i="0" kern="1200" dirty="0" smtClean="0">
                          <a:solidFill>
                            <a:schemeClr val="dk1"/>
                          </a:solidFill>
                          <a:effectLst/>
                          <a:latin typeface="+mn-lt"/>
                          <a:ea typeface="+mn-ea"/>
                          <a:cs typeface="+mn-cs"/>
                        </a:rPr>
                        <a:t>Эффективное решение проблем</a:t>
                      </a:r>
                      <a:endParaRPr lang="tr-TR"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Слаженность действий</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Обмен идеями</a:t>
                      </a:r>
                      <a:endParaRPr lang="tr-TR" dirty="0"/>
                    </a:p>
                  </a:txBody>
                  <a:tcPr/>
                </a:tc>
              </a:tr>
            </a:tbl>
          </a:graphicData>
        </a:graphic>
      </p:graphicFrame>
      <p:pic>
        <p:nvPicPr>
          <p:cNvPr id="10"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2" name="Footer Placeholder 1"/>
          <p:cNvSpPr>
            <a:spLocks noGrp="1"/>
          </p:cNvSpPr>
          <p:nvPr>
            <p:ph type="ftr" sz="quarter" idx="11"/>
          </p:nvPr>
        </p:nvSpPr>
        <p:spPr/>
        <p:txBody>
          <a:bodyPr/>
          <a:lstStyle/>
          <a:p>
            <a:pPr>
              <a:defRPr/>
            </a:pPr>
            <a:r>
              <a:rPr lang="ru-RU" smtClean="0"/>
              <a:t>Олимпийские игры</a:t>
            </a:r>
            <a:endParaRPr lang="tr-TR" dirty="0"/>
          </a:p>
        </p:txBody>
      </p:sp>
    </p:spTree>
    <p:extLst>
      <p:ext uri="{BB962C8B-B14F-4D97-AF65-F5344CB8AC3E}">
        <p14:creationId xmlns:p14="http://schemas.microsoft.com/office/powerpoint/2010/main" val="16306594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7 Dikdörtgen"/>
          <p:cNvSpPr>
            <a:spLocks noChangeArrowheads="1"/>
          </p:cNvSpPr>
          <p:nvPr/>
        </p:nvSpPr>
        <p:spPr bwMode="auto">
          <a:xfrm>
            <a:off x="0" y="0"/>
            <a:ext cx="6030818"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ru-RU" b="1" dirty="0">
                <a:latin typeface="Comic Sans MS" pitchFamily="66" charset="0"/>
                <a:cs typeface="Arial" charset="0"/>
              </a:rPr>
              <a:t>ОЛИМПИЙСКИЕ ИГРЫ </a:t>
            </a:r>
            <a:r>
              <a:rPr lang="tr-TR" b="1" dirty="0" smtClean="0">
                <a:latin typeface="Comic Sans MS" pitchFamily="66" charset="0"/>
                <a:cs typeface="Arial" charset="0"/>
              </a:rPr>
              <a:t>: </a:t>
            </a:r>
            <a:r>
              <a:rPr lang="ru-RU" b="1" dirty="0" smtClean="0">
                <a:latin typeface="Comic Sans MS" pitchFamily="66" charset="0"/>
                <a:cs typeface="Arial" charset="0"/>
              </a:rPr>
              <a:t>КОМАНДНЫЕ ЛЫЖИ</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pic>
        <p:nvPicPr>
          <p:cNvPr id="11" name="Picture 3" descr="E:\POZİTİF OUTDOOR\AKTİVİTE FOTO VE VİDEOLAR\TEZ TUR INFO 2011 AMARA DOLCE VITA\tez tur mice resim BURÇİN\DSC_049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1027414"/>
            <a:ext cx="3474542" cy="218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http://sphotos-h.ak.fbcdn.net/hphotos-ak-snc7/482358_345417182244562_413285331_n.jpg"/>
          <p:cNvPicPr>
            <a:picLocks noChangeAspect="1" noChangeArrowheads="1"/>
          </p:cNvPicPr>
          <p:nvPr/>
        </p:nvPicPr>
        <p:blipFill>
          <a:blip r:embed="rId4" cstate="print"/>
          <a:srcRect/>
          <a:stretch>
            <a:fillRect/>
          </a:stretch>
        </p:blipFill>
        <p:spPr bwMode="auto">
          <a:xfrm>
            <a:off x="5220072" y="3429000"/>
            <a:ext cx="3456384" cy="2232248"/>
          </a:xfrm>
          <a:prstGeom prst="rect">
            <a:avLst/>
          </a:prstGeom>
          <a:noFill/>
        </p:spPr>
      </p:pic>
      <p:graphicFrame>
        <p:nvGraphicFramePr>
          <p:cNvPr id="15" name="14 Tablo"/>
          <p:cNvGraphicFramePr>
            <a:graphicFrameLocks noGrp="1"/>
          </p:cNvGraphicFramePr>
          <p:nvPr>
            <p:extLst>
              <p:ext uri="{D42A27DB-BD31-4B8C-83A1-F6EECF244321}">
                <p14:modId xmlns:p14="http://schemas.microsoft.com/office/powerpoint/2010/main" val="971293406"/>
              </p:ext>
            </p:extLst>
          </p:nvPr>
        </p:nvGraphicFramePr>
        <p:xfrm>
          <a:off x="107504" y="977241"/>
          <a:ext cx="4896544" cy="4251959"/>
        </p:xfrm>
        <a:graphic>
          <a:graphicData uri="http://schemas.openxmlformats.org/drawingml/2006/table">
            <a:tbl>
              <a:tblPr firstRow="1" bandRow="1">
                <a:tableStyleId>{7DF18680-E054-41AD-8BC1-D1AEF772440D}</a:tableStyleId>
              </a:tblPr>
              <a:tblGrid>
                <a:gridCol w="4896544"/>
              </a:tblGrid>
              <a:tr h="370840">
                <a:tc>
                  <a:txBody>
                    <a:bodyPr/>
                    <a:lstStyle/>
                    <a:p>
                      <a:r>
                        <a:rPr lang="ru-RU" dirty="0" smtClean="0"/>
                        <a:t>Цели</a:t>
                      </a:r>
                      <a:endParaRPr lang="tr-TR" dirty="0"/>
                    </a:p>
                  </a:txBody>
                  <a:tcPr>
                    <a:solidFill>
                      <a:srgbClr val="00B0F0"/>
                    </a:solidFill>
                  </a:tcPr>
                </a:tc>
              </a:tr>
              <a:tr h="370840">
                <a:tc>
                  <a:txBody>
                    <a:bodyPr/>
                    <a:lstStyle/>
                    <a:p>
                      <a:pPr>
                        <a:defRPr/>
                      </a:pPr>
                      <a:r>
                        <a:rPr lang="ru-RU" dirty="0" smtClean="0"/>
                        <a:t>Команда</a:t>
                      </a:r>
                      <a:r>
                        <a:rPr lang="ru-RU" baseline="0" dirty="0" smtClean="0"/>
                        <a:t> становится на лыжи и пытается пройти до финала, на вид легкая , но очень тяжелая игра.</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Tx/>
                        <a:buNone/>
                        <a:tabLst/>
                        <a:defRPr/>
                      </a:pPr>
                      <a:r>
                        <a:rPr lang="ru-RU" sz="1800" b="1" i="0" kern="1200" dirty="0" smtClean="0">
                          <a:solidFill>
                            <a:schemeClr val="bg1"/>
                          </a:solidFill>
                          <a:effectLst/>
                          <a:latin typeface="+mn-lt"/>
                          <a:ea typeface="+mn-ea"/>
                          <a:cs typeface="+mn-cs"/>
                        </a:rPr>
                        <a:t>Польза</a:t>
                      </a:r>
                      <a:endParaRPr lang="tr-TR" b="1" dirty="0">
                        <a:solidFill>
                          <a:schemeClr val="bg1"/>
                        </a:solidFill>
                      </a:endParaRPr>
                    </a:p>
                  </a:txBody>
                  <a:tcPr>
                    <a:solidFill>
                      <a:srgbClr val="00B0F0"/>
                    </a:solidFill>
                  </a:tcPr>
                </a:tc>
              </a:tr>
              <a:tr h="370840">
                <a:tc>
                  <a:txBody>
                    <a:bodyPr/>
                    <a:lstStyle/>
                    <a:p>
                      <a:pPr>
                        <a:buClr>
                          <a:srgbClr val="00B0F0"/>
                        </a:buClr>
                        <a:buFont typeface="Wingdings" pitchFamily="2" charset="2"/>
                        <a:buChar char="§"/>
                      </a:pPr>
                      <a:r>
                        <a:rPr lang="ru-RU" sz="1800" b="0" i="0" kern="1200" dirty="0" smtClean="0">
                          <a:solidFill>
                            <a:schemeClr val="dk1"/>
                          </a:solidFill>
                          <a:effectLst/>
                          <a:latin typeface="+mn-lt"/>
                          <a:ea typeface="+mn-ea"/>
                          <a:cs typeface="+mn-cs"/>
                        </a:rPr>
                        <a:t>Совместное использование ресурсов</a:t>
                      </a:r>
                      <a:endParaRPr lang="tr-TR"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Общение</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Решение проблем</a:t>
                      </a:r>
                      <a:endParaRPr lang="tr-TR" dirty="0"/>
                    </a:p>
                  </a:txBody>
                  <a:tcPr/>
                </a:tc>
              </a:tr>
              <a:tr h="370840">
                <a:tc>
                  <a:txBody>
                    <a:bodyPr/>
                    <a:lstStyle/>
                    <a:p>
                      <a:pPr>
                        <a:buClr>
                          <a:srgbClr val="00B0F0"/>
                        </a:buClr>
                        <a:buFont typeface="Wingdings" pitchFamily="2" charset="2"/>
                        <a:buChar char="§"/>
                      </a:pPr>
                      <a:r>
                        <a:rPr lang="ru-RU" sz="1800" b="0" i="0" kern="1200" dirty="0" smtClean="0">
                          <a:solidFill>
                            <a:schemeClr val="dk1"/>
                          </a:solidFill>
                          <a:effectLst/>
                          <a:latin typeface="+mn-lt"/>
                          <a:ea typeface="+mn-ea"/>
                          <a:cs typeface="+mn-cs"/>
                        </a:rPr>
                        <a:t>Эффективное решение проблем</a:t>
                      </a:r>
                      <a:endParaRPr lang="tr-TR"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Слаженность действий</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Обмен идеями</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Лидерство</a:t>
                      </a:r>
                      <a:endParaRPr lang="tr-TR" dirty="0"/>
                    </a:p>
                  </a:txBody>
                  <a:tcPr/>
                </a:tc>
              </a:tr>
            </a:tbl>
          </a:graphicData>
        </a:graphic>
      </p:graphicFrame>
      <p:pic>
        <p:nvPicPr>
          <p:cNvPr id="8"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2" name="Footer Placeholder 1"/>
          <p:cNvSpPr>
            <a:spLocks noGrp="1"/>
          </p:cNvSpPr>
          <p:nvPr>
            <p:ph type="ftr" sz="quarter" idx="11"/>
          </p:nvPr>
        </p:nvSpPr>
        <p:spPr/>
        <p:txBody>
          <a:bodyPr/>
          <a:lstStyle/>
          <a:p>
            <a:pPr>
              <a:defRPr/>
            </a:pPr>
            <a:r>
              <a:rPr lang="ru-RU" smtClean="0"/>
              <a:t>Олимпийские игры</a:t>
            </a:r>
            <a:endParaRPr lang="tr-TR" dirty="0"/>
          </a:p>
        </p:txBody>
      </p:sp>
    </p:spTree>
    <p:extLst>
      <p:ext uri="{BB962C8B-B14F-4D97-AF65-F5344CB8AC3E}">
        <p14:creationId xmlns:p14="http://schemas.microsoft.com/office/powerpoint/2010/main" val="22033202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7 Dikdörtgen"/>
          <p:cNvSpPr>
            <a:spLocks noChangeArrowheads="1"/>
          </p:cNvSpPr>
          <p:nvPr/>
        </p:nvSpPr>
        <p:spPr bwMode="auto">
          <a:xfrm>
            <a:off x="0" y="0"/>
            <a:ext cx="6080511"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ru-RU" b="1" dirty="0">
                <a:latin typeface="Comic Sans MS" pitchFamily="66" charset="0"/>
                <a:cs typeface="Arial" charset="0"/>
              </a:rPr>
              <a:t>ОЛИМПИЙСКИЕ ИГРЫ </a:t>
            </a:r>
            <a:r>
              <a:rPr lang="tr-TR" b="1" dirty="0" smtClean="0">
                <a:latin typeface="Comic Sans MS" pitchFamily="66" charset="0"/>
                <a:cs typeface="Arial" charset="0"/>
              </a:rPr>
              <a:t>: </a:t>
            </a:r>
            <a:r>
              <a:rPr lang="ru-RU" b="1" dirty="0" smtClean="0">
                <a:latin typeface="Comic Sans MS" pitchFamily="66" charset="0"/>
                <a:cs typeface="Arial" charset="0"/>
              </a:rPr>
              <a:t>ЭНЕРГИЧНЫЙ КАНАЛ</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pic>
        <p:nvPicPr>
          <p:cNvPr id="10" name="Picture 6" descr="E:\POZİTİF OUTDOOR\AKTİVİTE FOTO VE VİDEOLAR\TEZ TUR INFO 2011 AMARA DOLCE VITA\tez tur mice resim BURÇİN\DSC_065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908720"/>
            <a:ext cx="3360497"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C:\Users\user\Desktop\KÜÇÜLT\DSCF9158.jpg"/>
          <p:cNvPicPr>
            <a:picLocks noChangeAspect="1" noChangeArrowheads="1"/>
          </p:cNvPicPr>
          <p:nvPr/>
        </p:nvPicPr>
        <p:blipFill>
          <a:blip r:embed="rId4" cstate="print"/>
          <a:srcRect/>
          <a:stretch>
            <a:fillRect/>
          </a:stretch>
        </p:blipFill>
        <p:spPr bwMode="auto">
          <a:xfrm>
            <a:off x="5316085" y="3429001"/>
            <a:ext cx="3360371" cy="2232247"/>
          </a:xfrm>
          <a:prstGeom prst="rect">
            <a:avLst/>
          </a:prstGeom>
          <a:noFill/>
          <a:ln w="9525">
            <a:noFill/>
            <a:miter lim="800000"/>
            <a:headEnd/>
            <a:tailEnd/>
          </a:ln>
        </p:spPr>
      </p:pic>
      <p:graphicFrame>
        <p:nvGraphicFramePr>
          <p:cNvPr id="14" name="13 Tablo"/>
          <p:cNvGraphicFramePr>
            <a:graphicFrameLocks noGrp="1"/>
          </p:cNvGraphicFramePr>
          <p:nvPr>
            <p:extLst>
              <p:ext uri="{D42A27DB-BD31-4B8C-83A1-F6EECF244321}">
                <p14:modId xmlns:p14="http://schemas.microsoft.com/office/powerpoint/2010/main" val="1347325789"/>
              </p:ext>
            </p:extLst>
          </p:nvPr>
        </p:nvGraphicFramePr>
        <p:xfrm>
          <a:off x="107504" y="908144"/>
          <a:ext cx="4968552" cy="4897120"/>
        </p:xfrm>
        <a:graphic>
          <a:graphicData uri="http://schemas.openxmlformats.org/drawingml/2006/table">
            <a:tbl>
              <a:tblPr firstRow="1" bandRow="1">
                <a:tableStyleId>{7DF18680-E054-41AD-8BC1-D1AEF772440D}</a:tableStyleId>
              </a:tblPr>
              <a:tblGrid>
                <a:gridCol w="4968552"/>
              </a:tblGrid>
              <a:tr h="370840">
                <a:tc>
                  <a:txBody>
                    <a:bodyPr/>
                    <a:lstStyle/>
                    <a:p>
                      <a:r>
                        <a:rPr lang="ru-RU" dirty="0" smtClean="0"/>
                        <a:t>Цели </a:t>
                      </a:r>
                      <a:endParaRPr lang="tr-TR" dirty="0"/>
                    </a:p>
                  </a:txBody>
                  <a:tcPr>
                    <a:solidFill>
                      <a:srgbClr val="00B0F0"/>
                    </a:solidFill>
                  </a:tcPr>
                </a:tc>
              </a:tr>
              <a:tr h="370840">
                <a:tc>
                  <a:txBody>
                    <a:bodyPr/>
                    <a:lstStyle/>
                    <a:p>
                      <a:pPr>
                        <a:defRPr/>
                      </a:pPr>
                      <a:r>
                        <a:rPr lang="ru-RU" dirty="0" smtClean="0"/>
                        <a:t>Команда должна провести энергичный мяч по энергичной дороге.</a:t>
                      </a:r>
                      <a:endParaRPr lang="tr-TR" dirty="0" smtClean="0"/>
                    </a:p>
                    <a:p>
                      <a:pPr>
                        <a:defRPr/>
                      </a:pPr>
                      <a:r>
                        <a:rPr lang="ru-RU" dirty="0" smtClean="0"/>
                        <a:t>Команда должна помогать друг другу,</a:t>
                      </a:r>
                      <a:r>
                        <a:rPr lang="ru-RU" baseline="0" dirty="0" smtClean="0"/>
                        <a:t> для того, чтобы победить.</a:t>
                      </a:r>
                      <a:endParaRPr lang="tr-TR"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Tx/>
                        <a:buNone/>
                        <a:tabLst/>
                        <a:defRPr/>
                      </a:pPr>
                      <a:r>
                        <a:rPr lang="ru-RU" sz="1800" b="1" i="0" kern="1200" dirty="0" smtClean="0">
                          <a:solidFill>
                            <a:schemeClr val="bg1"/>
                          </a:solidFill>
                          <a:effectLst/>
                          <a:latin typeface="+mn-lt"/>
                          <a:ea typeface="+mn-ea"/>
                          <a:cs typeface="+mn-cs"/>
                        </a:rPr>
                        <a:t>Польза</a:t>
                      </a:r>
                      <a:endParaRPr lang="tr-TR" b="1" dirty="0">
                        <a:solidFill>
                          <a:schemeClr val="bg1"/>
                        </a:solidFill>
                      </a:endParaRPr>
                    </a:p>
                  </a:txBody>
                  <a:tcPr>
                    <a:solidFill>
                      <a:srgbClr val="00B0F0"/>
                    </a:solidFill>
                  </a:tcPr>
                </a:tc>
              </a:tr>
              <a:tr h="370840">
                <a:tc>
                  <a:txBody>
                    <a:bodyPr/>
                    <a:lstStyle/>
                    <a:p>
                      <a:pPr>
                        <a:buClr>
                          <a:srgbClr val="00B0F0"/>
                        </a:buClr>
                        <a:buFont typeface="Wingdings" pitchFamily="2" charset="2"/>
                        <a:buChar char="§"/>
                      </a:pPr>
                      <a:r>
                        <a:rPr lang="ru-RU" sz="1800" b="0" i="0" kern="1200" dirty="0" smtClean="0">
                          <a:solidFill>
                            <a:schemeClr val="dk1"/>
                          </a:solidFill>
                          <a:effectLst/>
                          <a:latin typeface="+mn-lt"/>
                          <a:ea typeface="+mn-ea"/>
                          <a:cs typeface="+mn-cs"/>
                        </a:rPr>
                        <a:t>Совместное использование ресурсов</a:t>
                      </a:r>
                      <a:endParaRPr lang="tr-TR"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Общение</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Решение проблем</a:t>
                      </a:r>
                      <a:endParaRPr lang="tr-TR" dirty="0"/>
                    </a:p>
                  </a:txBody>
                  <a:tcPr/>
                </a:tc>
              </a:tr>
              <a:tr h="370840">
                <a:tc>
                  <a:txBody>
                    <a:bodyPr/>
                    <a:lstStyle/>
                    <a:p>
                      <a:pPr>
                        <a:buClr>
                          <a:srgbClr val="00B0F0"/>
                        </a:buClr>
                        <a:buFont typeface="Wingdings" pitchFamily="2" charset="2"/>
                        <a:buChar char="§"/>
                      </a:pPr>
                      <a:r>
                        <a:rPr lang="ru-RU" sz="1800" b="0" i="0" kern="1200" dirty="0" smtClean="0">
                          <a:solidFill>
                            <a:schemeClr val="dk1"/>
                          </a:solidFill>
                          <a:effectLst/>
                          <a:latin typeface="+mn-lt"/>
                          <a:ea typeface="+mn-ea"/>
                          <a:cs typeface="+mn-cs"/>
                        </a:rPr>
                        <a:t>Эффективное решение проблем</a:t>
                      </a:r>
                      <a:endParaRPr lang="tr-TR"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Слаженность действий</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Обмен идеями</a:t>
                      </a:r>
                      <a:endParaRPr lang="tr-TR" dirty="0"/>
                    </a:p>
                  </a:txBody>
                  <a:tcPr/>
                </a:tc>
              </a:tr>
              <a:tr h="370840">
                <a:tc>
                  <a:txBody>
                    <a:bodyPr/>
                    <a:lstStyle/>
                    <a:p>
                      <a:pPr marL="285750" marR="0" indent="-285750" algn="l" defTabSz="914400" rtl="0" eaLnBrk="1" fontAlgn="auto" latinLnBrk="0" hangingPunct="1">
                        <a:lnSpc>
                          <a:spcPct val="100000"/>
                        </a:lnSpc>
                        <a:spcBef>
                          <a:spcPts val="0"/>
                        </a:spcBef>
                        <a:spcAft>
                          <a:spcPts val="0"/>
                        </a:spcAft>
                        <a:buClr>
                          <a:srgbClr val="00B0F0"/>
                        </a:buClr>
                        <a:buSzTx/>
                        <a:buFont typeface="Wingdings" panose="05000000000000000000" pitchFamily="2" charset="2"/>
                        <a:buChar char="§"/>
                        <a:tabLst/>
                        <a:defRPr/>
                      </a:pPr>
                      <a:r>
                        <a:rPr lang="ru-RU" sz="1800" b="0" i="0" kern="1200" dirty="0" smtClean="0">
                          <a:solidFill>
                            <a:schemeClr val="tx1"/>
                          </a:solidFill>
                          <a:effectLst/>
                          <a:latin typeface="+mn-lt"/>
                          <a:ea typeface="+mn-ea"/>
                          <a:cs typeface="+mn-cs"/>
                        </a:rPr>
                        <a:t>Помощь</a:t>
                      </a:r>
                      <a:endParaRPr lang="tr-TR" b="0" dirty="0">
                        <a:solidFill>
                          <a:schemeClr val="tx1"/>
                        </a:solidFill>
                      </a:endParaRPr>
                    </a:p>
                  </a:txBody>
                  <a:tcPr/>
                </a:tc>
              </a:tr>
              <a:tr h="370840">
                <a:tc>
                  <a:txBody>
                    <a:bodyPr/>
                    <a:lstStyle/>
                    <a:p>
                      <a:pPr>
                        <a:buClr>
                          <a:srgbClr val="00B0F0"/>
                        </a:buClr>
                        <a:buFont typeface="Wingdings" pitchFamily="2" charset="2"/>
                        <a:buChar char="§"/>
                      </a:pPr>
                      <a:r>
                        <a:rPr lang="ru-RU" sz="1800" b="0" i="0" kern="1200" dirty="0" smtClean="0">
                          <a:solidFill>
                            <a:schemeClr val="dk1"/>
                          </a:solidFill>
                          <a:effectLst/>
                          <a:latin typeface="+mn-lt"/>
                          <a:ea typeface="+mn-ea"/>
                          <a:cs typeface="+mn-cs"/>
                        </a:rPr>
                        <a:t>Совместное использование ресурсов</a:t>
                      </a:r>
                      <a:endParaRPr lang="tr-TR" sz="1800" dirty="0" smtClean="0"/>
                    </a:p>
                  </a:txBody>
                  <a:tcPr/>
                </a:tc>
              </a:tr>
            </a:tbl>
          </a:graphicData>
        </a:graphic>
      </p:graphicFrame>
      <p:pic>
        <p:nvPicPr>
          <p:cNvPr id="8"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2" name="Footer Placeholder 1"/>
          <p:cNvSpPr>
            <a:spLocks noGrp="1"/>
          </p:cNvSpPr>
          <p:nvPr>
            <p:ph type="ftr" sz="quarter" idx="11"/>
          </p:nvPr>
        </p:nvSpPr>
        <p:spPr/>
        <p:txBody>
          <a:bodyPr/>
          <a:lstStyle/>
          <a:p>
            <a:pPr>
              <a:defRPr/>
            </a:pPr>
            <a:r>
              <a:rPr lang="ru-RU" smtClean="0"/>
              <a:t>Олимпийские игры</a:t>
            </a:r>
            <a:endParaRPr lang="tr-TR" dirty="0"/>
          </a:p>
        </p:txBody>
      </p:sp>
    </p:spTree>
    <p:extLst>
      <p:ext uri="{BB962C8B-B14F-4D97-AF65-F5344CB8AC3E}">
        <p14:creationId xmlns:p14="http://schemas.microsoft.com/office/powerpoint/2010/main" val="14155994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7 Dikdörtgen"/>
          <p:cNvSpPr>
            <a:spLocks noChangeArrowheads="1"/>
          </p:cNvSpPr>
          <p:nvPr/>
        </p:nvSpPr>
        <p:spPr bwMode="auto">
          <a:xfrm>
            <a:off x="0" y="0"/>
            <a:ext cx="5884944"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ru-RU" b="1" dirty="0">
                <a:latin typeface="Comic Sans MS" pitchFamily="66" charset="0"/>
                <a:cs typeface="Arial" charset="0"/>
              </a:rPr>
              <a:t>ОЛИМПИЙСКИЕ ИГРЫ </a:t>
            </a:r>
            <a:r>
              <a:rPr lang="tr-TR" b="1" dirty="0" smtClean="0">
                <a:latin typeface="Comic Sans MS" pitchFamily="66" charset="0"/>
                <a:cs typeface="Arial" charset="0"/>
              </a:rPr>
              <a:t>: </a:t>
            </a:r>
            <a:r>
              <a:rPr lang="ru-RU" b="1" dirty="0" smtClean="0">
                <a:latin typeface="Comic Sans MS" pitchFamily="66" charset="0"/>
                <a:cs typeface="Arial" charset="0"/>
              </a:rPr>
              <a:t>СКОЛЬЗКИЙ ПАЛАС</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pic>
        <p:nvPicPr>
          <p:cNvPr id="10" name="Picture 2" descr="C:\POZİTİF OUTDOOR\AKTİVİTE FOTO VE VİDEOLAR\TEZ TUR - BOSCH\küçültülmüş\100_3834.JPG"/>
          <p:cNvPicPr>
            <a:picLocks noChangeAspect="1" noChangeArrowheads="1"/>
          </p:cNvPicPr>
          <p:nvPr/>
        </p:nvPicPr>
        <p:blipFill>
          <a:blip r:embed="rId3" cstate="print"/>
          <a:srcRect/>
          <a:stretch>
            <a:fillRect/>
          </a:stretch>
        </p:blipFill>
        <p:spPr bwMode="auto">
          <a:xfrm>
            <a:off x="5520482" y="878235"/>
            <a:ext cx="3371998" cy="2190725"/>
          </a:xfrm>
          <a:prstGeom prst="rect">
            <a:avLst/>
          </a:prstGeom>
          <a:noFill/>
        </p:spPr>
      </p:pic>
      <p:pic>
        <p:nvPicPr>
          <p:cNvPr id="12" name="Picture 4" descr="http://sphotos-b.ak.fbcdn.net/hphotos-ak-prn1/417605_344957912290489_160255027_n.jpg"/>
          <p:cNvPicPr>
            <a:picLocks noChangeAspect="1" noChangeArrowheads="1"/>
          </p:cNvPicPr>
          <p:nvPr/>
        </p:nvPicPr>
        <p:blipFill>
          <a:blip r:embed="rId4" cstate="print"/>
          <a:srcRect/>
          <a:stretch>
            <a:fillRect/>
          </a:stretch>
        </p:blipFill>
        <p:spPr bwMode="auto">
          <a:xfrm>
            <a:off x="5508104" y="3459903"/>
            <a:ext cx="3384376" cy="2201345"/>
          </a:xfrm>
          <a:prstGeom prst="rect">
            <a:avLst/>
          </a:prstGeom>
          <a:noFill/>
        </p:spPr>
      </p:pic>
      <p:graphicFrame>
        <p:nvGraphicFramePr>
          <p:cNvPr id="14" name="13 Tablo"/>
          <p:cNvGraphicFramePr>
            <a:graphicFrameLocks noGrp="1"/>
          </p:cNvGraphicFramePr>
          <p:nvPr>
            <p:extLst>
              <p:ext uri="{D42A27DB-BD31-4B8C-83A1-F6EECF244321}">
                <p14:modId xmlns:p14="http://schemas.microsoft.com/office/powerpoint/2010/main" val="3020421863"/>
              </p:ext>
            </p:extLst>
          </p:nvPr>
        </p:nvGraphicFramePr>
        <p:xfrm>
          <a:off x="107504" y="849849"/>
          <a:ext cx="5159896" cy="5171439"/>
        </p:xfrm>
        <a:graphic>
          <a:graphicData uri="http://schemas.openxmlformats.org/drawingml/2006/table">
            <a:tbl>
              <a:tblPr firstRow="1" bandRow="1">
                <a:tableStyleId>{7DF18680-E054-41AD-8BC1-D1AEF772440D}</a:tableStyleId>
              </a:tblPr>
              <a:tblGrid>
                <a:gridCol w="5159896"/>
              </a:tblGrid>
              <a:tr h="370840">
                <a:tc>
                  <a:txBody>
                    <a:bodyPr/>
                    <a:lstStyle/>
                    <a:p>
                      <a:r>
                        <a:rPr lang="ru-RU" dirty="0" smtClean="0"/>
                        <a:t>Цели</a:t>
                      </a:r>
                      <a:endParaRPr lang="tr-TR" dirty="0"/>
                    </a:p>
                  </a:txBody>
                  <a:tcPr>
                    <a:solidFill>
                      <a:srgbClr val="00B0F0"/>
                    </a:solidFill>
                  </a:tcPr>
                </a:tc>
              </a:tr>
              <a:tr h="370840">
                <a:tc>
                  <a:txBody>
                    <a:bodyPr/>
                    <a:lstStyle/>
                    <a:p>
                      <a:pPr>
                        <a:defRPr/>
                      </a:pPr>
                      <a:r>
                        <a:rPr lang="ru-RU" dirty="0" smtClean="0"/>
                        <a:t>Команда должна пройти в руках с водой по скользкому паласу.</a:t>
                      </a:r>
                      <a:endParaRPr lang="tr-TR" dirty="0" smtClean="0"/>
                    </a:p>
                    <a:p>
                      <a:pPr>
                        <a:defRPr/>
                      </a:pPr>
                      <a:r>
                        <a:rPr lang="ru-RU" dirty="0" smtClean="0"/>
                        <a:t>Команда должна поддерживать своего</a:t>
                      </a:r>
                      <a:r>
                        <a:rPr lang="ru-RU" baseline="0" dirty="0" smtClean="0"/>
                        <a:t> товарища по команде, иначе игра покажется вам непроходимой.</a:t>
                      </a:r>
                      <a:endParaRPr lang="tr-TR" sz="2000"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Tx/>
                        <a:buNone/>
                        <a:tabLst/>
                        <a:defRPr/>
                      </a:pPr>
                      <a:r>
                        <a:rPr lang="ru-RU" sz="1800" b="1" i="0" kern="1200" dirty="0" smtClean="0">
                          <a:solidFill>
                            <a:schemeClr val="bg1"/>
                          </a:solidFill>
                          <a:effectLst/>
                          <a:latin typeface="+mn-lt"/>
                          <a:ea typeface="+mn-ea"/>
                          <a:cs typeface="+mn-cs"/>
                        </a:rPr>
                        <a:t>Польза</a:t>
                      </a:r>
                      <a:endParaRPr lang="tr-TR" b="1" dirty="0">
                        <a:solidFill>
                          <a:schemeClr val="bg1"/>
                        </a:solidFill>
                      </a:endParaRPr>
                    </a:p>
                  </a:txBody>
                  <a:tcPr>
                    <a:solidFill>
                      <a:srgbClr val="00B0F0"/>
                    </a:solidFill>
                  </a:tcPr>
                </a:tc>
              </a:tr>
              <a:tr h="370840">
                <a:tc>
                  <a:txBody>
                    <a:bodyPr/>
                    <a:lstStyle/>
                    <a:p>
                      <a:pPr>
                        <a:buClr>
                          <a:srgbClr val="00B0F0"/>
                        </a:buClr>
                        <a:buFont typeface="Wingdings" pitchFamily="2" charset="2"/>
                        <a:buChar char="§"/>
                      </a:pPr>
                      <a:r>
                        <a:rPr lang="ru-RU" sz="1800" b="0" i="0" kern="1200" dirty="0" smtClean="0">
                          <a:solidFill>
                            <a:schemeClr val="dk1"/>
                          </a:solidFill>
                          <a:effectLst/>
                          <a:latin typeface="+mn-lt"/>
                          <a:ea typeface="+mn-ea"/>
                          <a:cs typeface="+mn-cs"/>
                        </a:rPr>
                        <a:t>Совместное использование ресурсов</a:t>
                      </a:r>
                      <a:endParaRPr lang="tr-TR"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Общение</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Решение проблем</a:t>
                      </a:r>
                      <a:endParaRPr lang="tr-TR" dirty="0"/>
                    </a:p>
                  </a:txBody>
                  <a:tcPr/>
                </a:tc>
              </a:tr>
              <a:tr h="370840">
                <a:tc>
                  <a:txBody>
                    <a:bodyPr/>
                    <a:lstStyle/>
                    <a:p>
                      <a:pPr>
                        <a:buClr>
                          <a:srgbClr val="00B0F0"/>
                        </a:buClr>
                        <a:buFont typeface="Wingdings" pitchFamily="2" charset="2"/>
                        <a:buChar char="§"/>
                      </a:pPr>
                      <a:r>
                        <a:rPr lang="ru-RU" sz="1800" b="0" i="0" kern="1200" dirty="0" smtClean="0">
                          <a:solidFill>
                            <a:schemeClr val="dk1"/>
                          </a:solidFill>
                          <a:effectLst/>
                          <a:latin typeface="+mn-lt"/>
                          <a:ea typeface="+mn-ea"/>
                          <a:cs typeface="+mn-cs"/>
                        </a:rPr>
                        <a:t>Эффективное решение проблем</a:t>
                      </a:r>
                      <a:endParaRPr lang="tr-TR"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Слаженность действий</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Обмен идеями</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Лидерство</a:t>
                      </a:r>
                      <a:endParaRPr lang="tr-TR" dirty="0"/>
                    </a:p>
                  </a:txBody>
                  <a:tcPr/>
                </a:tc>
              </a:tr>
              <a:tr h="370840">
                <a:tc>
                  <a:txBody>
                    <a:bodyPr/>
                    <a:lstStyle/>
                    <a:p>
                      <a:pPr marL="285750" marR="0" indent="-285750" algn="l" defTabSz="914400" rtl="0" eaLnBrk="1" fontAlgn="auto" latinLnBrk="0" hangingPunct="1">
                        <a:lnSpc>
                          <a:spcPct val="100000"/>
                        </a:lnSpc>
                        <a:spcBef>
                          <a:spcPts val="0"/>
                        </a:spcBef>
                        <a:spcAft>
                          <a:spcPts val="0"/>
                        </a:spcAft>
                        <a:buClr>
                          <a:srgbClr val="00B0F0"/>
                        </a:buClr>
                        <a:buSzTx/>
                        <a:buFont typeface="Wingdings" panose="05000000000000000000" pitchFamily="2" charset="2"/>
                        <a:buChar char="§"/>
                        <a:tabLst/>
                        <a:defRPr/>
                      </a:pPr>
                      <a:r>
                        <a:rPr lang="ru-RU" sz="1800" b="0" i="0" kern="1200" dirty="0" smtClean="0">
                          <a:solidFill>
                            <a:schemeClr val="tx1"/>
                          </a:solidFill>
                          <a:effectLst/>
                          <a:latin typeface="+mn-lt"/>
                          <a:ea typeface="+mn-ea"/>
                          <a:cs typeface="+mn-cs"/>
                        </a:rPr>
                        <a:t>Помощь</a:t>
                      </a:r>
                      <a:endParaRPr lang="tr-TR" b="0" dirty="0">
                        <a:solidFill>
                          <a:schemeClr val="tx1"/>
                        </a:solidFill>
                      </a:endParaRPr>
                    </a:p>
                  </a:txBody>
                  <a:tcPr/>
                </a:tc>
              </a:tr>
            </a:tbl>
          </a:graphicData>
        </a:graphic>
      </p:graphicFrame>
      <p:pic>
        <p:nvPicPr>
          <p:cNvPr id="8"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2" name="Footer Placeholder 1"/>
          <p:cNvSpPr>
            <a:spLocks noGrp="1"/>
          </p:cNvSpPr>
          <p:nvPr>
            <p:ph type="ftr" sz="quarter" idx="11"/>
          </p:nvPr>
        </p:nvSpPr>
        <p:spPr/>
        <p:txBody>
          <a:bodyPr/>
          <a:lstStyle/>
          <a:p>
            <a:pPr>
              <a:defRPr/>
            </a:pPr>
            <a:r>
              <a:rPr lang="ru-RU" smtClean="0"/>
              <a:t>Олимпийские игры</a:t>
            </a:r>
            <a:endParaRPr lang="tr-TR" dirty="0"/>
          </a:p>
        </p:txBody>
      </p:sp>
    </p:spTree>
    <p:extLst>
      <p:ext uri="{BB962C8B-B14F-4D97-AF65-F5344CB8AC3E}">
        <p14:creationId xmlns:p14="http://schemas.microsoft.com/office/powerpoint/2010/main" val="117988046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7 Dikdörtgen"/>
          <p:cNvSpPr>
            <a:spLocks noChangeArrowheads="1"/>
          </p:cNvSpPr>
          <p:nvPr/>
        </p:nvSpPr>
        <p:spPr bwMode="auto">
          <a:xfrm>
            <a:off x="0" y="0"/>
            <a:ext cx="4820550"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ru-RU" b="1" dirty="0">
                <a:latin typeface="Comic Sans MS" pitchFamily="66" charset="0"/>
                <a:cs typeface="Arial" charset="0"/>
              </a:rPr>
              <a:t>ОЛИМПИЙСКИЕ ИГРЫ </a:t>
            </a:r>
            <a:r>
              <a:rPr lang="tr-TR" b="1" dirty="0" smtClean="0">
                <a:latin typeface="Comic Sans MS" pitchFamily="66" charset="0"/>
                <a:cs typeface="Arial" charset="0"/>
              </a:rPr>
              <a:t>: </a:t>
            </a:r>
            <a:r>
              <a:rPr lang="ru-RU" b="1" dirty="0" smtClean="0">
                <a:latin typeface="Comic Sans MS" pitchFamily="66" charset="0"/>
                <a:cs typeface="Arial" charset="0"/>
              </a:rPr>
              <a:t>ФЛАГШТОК</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pic>
        <p:nvPicPr>
          <p:cNvPr id="10" name="Picture 7" descr="E:\POZİTİF OUTDOOR\AKTİVİTE FOTO VE VİDEOLAR\TEZ TUR INFO 2011 AMARA DOLCE VITA\tez tur mice resim BURÇİN\DSC_067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4541" y="908720"/>
            <a:ext cx="3433923"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http://sphotos-a.ak.fbcdn.net/hphotos-ak-ash3/577784_345417128911234_121216062_n.jpg"/>
          <p:cNvPicPr>
            <a:picLocks noChangeAspect="1" noChangeArrowheads="1"/>
          </p:cNvPicPr>
          <p:nvPr/>
        </p:nvPicPr>
        <p:blipFill>
          <a:blip r:embed="rId4" cstate="print"/>
          <a:srcRect/>
          <a:stretch>
            <a:fillRect/>
          </a:stretch>
        </p:blipFill>
        <p:spPr bwMode="auto">
          <a:xfrm>
            <a:off x="5940152" y="3140968"/>
            <a:ext cx="2376264" cy="3096344"/>
          </a:xfrm>
          <a:prstGeom prst="rect">
            <a:avLst/>
          </a:prstGeom>
          <a:noFill/>
        </p:spPr>
      </p:pic>
      <p:graphicFrame>
        <p:nvGraphicFramePr>
          <p:cNvPr id="14" name="13 Tablo"/>
          <p:cNvGraphicFramePr>
            <a:graphicFrameLocks noGrp="1"/>
          </p:cNvGraphicFramePr>
          <p:nvPr>
            <p:extLst>
              <p:ext uri="{D42A27DB-BD31-4B8C-83A1-F6EECF244321}">
                <p14:modId xmlns:p14="http://schemas.microsoft.com/office/powerpoint/2010/main" val="1855620000"/>
              </p:ext>
            </p:extLst>
          </p:nvPr>
        </p:nvGraphicFramePr>
        <p:xfrm>
          <a:off x="107504" y="894433"/>
          <a:ext cx="4968552" cy="4622799"/>
        </p:xfrm>
        <a:graphic>
          <a:graphicData uri="http://schemas.openxmlformats.org/drawingml/2006/table">
            <a:tbl>
              <a:tblPr firstRow="1" bandRow="1">
                <a:tableStyleId>{7DF18680-E054-41AD-8BC1-D1AEF772440D}</a:tableStyleId>
              </a:tblPr>
              <a:tblGrid>
                <a:gridCol w="4968552"/>
              </a:tblGrid>
              <a:tr h="370840">
                <a:tc>
                  <a:txBody>
                    <a:bodyPr/>
                    <a:lstStyle/>
                    <a:p>
                      <a:r>
                        <a:rPr lang="ru-RU" dirty="0" smtClean="0"/>
                        <a:t>Цели </a:t>
                      </a:r>
                      <a:endParaRPr lang="tr-TR" dirty="0"/>
                    </a:p>
                  </a:txBody>
                  <a:tcPr>
                    <a:solidFill>
                      <a:srgbClr val="00B0F0"/>
                    </a:solidFill>
                  </a:tcPr>
                </a:tc>
              </a:tr>
              <a:tr h="370840">
                <a:tc>
                  <a:txBody>
                    <a:bodyPr/>
                    <a:lstStyle/>
                    <a:p>
                      <a:pPr>
                        <a:defRPr/>
                      </a:pPr>
                      <a:r>
                        <a:rPr lang="ru-RU" dirty="0" smtClean="0"/>
                        <a:t>В</a:t>
                      </a:r>
                      <a:r>
                        <a:rPr lang="ru-RU" baseline="0" dirty="0" smtClean="0"/>
                        <a:t> надежном месте установить свой флаг.</a:t>
                      </a:r>
                      <a:endParaRPr lang="tr-TR" dirty="0" smtClean="0"/>
                    </a:p>
                    <a:p>
                      <a:pPr>
                        <a:defRPr/>
                      </a:pPr>
                      <a:r>
                        <a:rPr lang="ru-RU" dirty="0" smtClean="0"/>
                        <a:t>Каждая команда будет иметь  флаг</a:t>
                      </a:r>
                      <a:r>
                        <a:rPr lang="ru-RU" baseline="0" dirty="0" smtClean="0"/>
                        <a:t> со своим логотипом компании.</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Tx/>
                        <a:buNone/>
                        <a:tabLst/>
                        <a:defRPr/>
                      </a:pPr>
                      <a:r>
                        <a:rPr lang="ru-RU" sz="1800" b="1" i="0" kern="1200" dirty="0" smtClean="0">
                          <a:solidFill>
                            <a:schemeClr val="bg1"/>
                          </a:solidFill>
                          <a:effectLst/>
                          <a:latin typeface="+mn-lt"/>
                          <a:ea typeface="+mn-ea"/>
                          <a:cs typeface="+mn-cs"/>
                        </a:rPr>
                        <a:t>Польза</a:t>
                      </a:r>
                      <a:endParaRPr lang="tr-TR" b="1" dirty="0">
                        <a:solidFill>
                          <a:schemeClr val="bg1"/>
                        </a:solidFill>
                      </a:endParaRPr>
                    </a:p>
                  </a:txBody>
                  <a:tcPr>
                    <a:solidFill>
                      <a:srgbClr val="00B0F0"/>
                    </a:solidFill>
                  </a:tcPr>
                </a:tc>
              </a:tr>
              <a:tr h="370840">
                <a:tc>
                  <a:txBody>
                    <a:bodyPr/>
                    <a:lstStyle/>
                    <a:p>
                      <a:pPr>
                        <a:buClr>
                          <a:srgbClr val="00B0F0"/>
                        </a:buClr>
                        <a:buFont typeface="Wingdings" pitchFamily="2" charset="2"/>
                        <a:buChar char="§"/>
                      </a:pPr>
                      <a:r>
                        <a:rPr lang="ru-RU" sz="1800" b="0" i="0" kern="1200" dirty="0" smtClean="0">
                          <a:solidFill>
                            <a:schemeClr val="dk1"/>
                          </a:solidFill>
                          <a:effectLst/>
                          <a:latin typeface="+mn-lt"/>
                          <a:ea typeface="+mn-ea"/>
                          <a:cs typeface="+mn-cs"/>
                        </a:rPr>
                        <a:t>Совместное использование ресурсов</a:t>
                      </a:r>
                      <a:endParaRPr lang="tr-TR"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Общение</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Решение проблем</a:t>
                      </a:r>
                      <a:endParaRPr lang="tr-TR" dirty="0"/>
                    </a:p>
                  </a:txBody>
                  <a:tcPr/>
                </a:tc>
              </a:tr>
              <a:tr h="370840">
                <a:tc>
                  <a:txBody>
                    <a:bodyPr/>
                    <a:lstStyle/>
                    <a:p>
                      <a:pPr>
                        <a:buClr>
                          <a:srgbClr val="00B0F0"/>
                        </a:buClr>
                        <a:buFont typeface="Wingdings" pitchFamily="2" charset="2"/>
                        <a:buChar char="§"/>
                      </a:pPr>
                      <a:r>
                        <a:rPr lang="ru-RU" sz="1800" b="0" i="0" kern="1200" dirty="0" smtClean="0">
                          <a:solidFill>
                            <a:schemeClr val="dk1"/>
                          </a:solidFill>
                          <a:effectLst/>
                          <a:latin typeface="+mn-lt"/>
                          <a:ea typeface="+mn-ea"/>
                          <a:cs typeface="+mn-cs"/>
                        </a:rPr>
                        <a:t>Эффективное решение проблем</a:t>
                      </a:r>
                      <a:endParaRPr lang="tr-TR"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Слаженность действий</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Обмен идеями</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Лидерство</a:t>
                      </a:r>
                      <a:endParaRPr lang="tr-TR" dirty="0"/>
                    </a:p>
                  </a:txBody>
                  <a:tcPr/>
                </a:tc>
              </a:tr>
              <a:tr h="370840">
                <a:tc>
                  <a:txBody>
                    <a:bodyPr/>
                    <a:lstStyle/>
                    <a:p>
                      <a:pPr marL="285750" marR="0" indent="-285750" algn="l" defTabSz="914400" rtl="0" eaLnBrk="1" fontAlgn="auto" latinLnBrk="0" hangingPunct="1">
                        <a:lnSpc>
                          <a:spcPct val="100000"/>
                        </a:lnSpc>
                        <a:spcBef>
                          <a:spcPts val="0"/>
                        </a:spcBef>
                        <a:spcAft>
                          <a:spcPts val="0"/>
                        </a:spcAft>
                        <a:buClr>
                          <a:srgbClr val="00B0F0"/>
                        </a:buClr>
                        <a:buSzTx/>
                        <a:buFont typeface="Wingdings" panose="05000000000000000000" pitchFamily="2" charset="2"/>
                        <a:buChar char="§"/>
                        <a:tabLst/>
                        <a:defRPr/>
                      </a:pPr>
                      <a:r>
                        <a:rPr lang="ru-RU" sz="1800" b="0" i="0" kern="1200" dirty="0" smtClean="0">
                          <a:solidFill>
                            <a:schemeClr val="tx1"/>
                          </a:solidFill>
                          <a:effectLst/>
                          <a:latin typeface="+mn-lt"/>
                          <a:ea typeface="+mn-ea"/>
                          <a:cs typeface="+mn-cs"/>
                        </a:rPr>
                        <a:t>Помощь</a:t>
                      </a:r>
                      <a:endParaRPr lang="tr-TR" b="0" dirty="0">
                        <a:solidFill>
                          <a:schemeClr val="tx1"/>
                        </a:solidFill>
                      </a:endParaRPr>
                    </a:p>
                  </a:txBody>
                  <a:tcPr/>
                </a:tc>
              </a:tr>
            </a:tbl>
          </a:graphicData>
        </a:graphic>
      </p:graphicFrame>
      <p:pic>
        <p:nvPicPr>
          <p:cNvPr id="8"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2" name="Footer Placeholder 1"/>
          <p:cNvSpPr>
            <a:spLocks noGrp="1"/>
          </p:cNvSpPr>
          <p:nvPr>
            <p:ph type="ftr" sz="quarter" idx="11"/>
          </p:nvPr>
        </p:nvSpPr>
        <p:spPr/>
        <p:txBody>
          <a:bodyPr/>
          <a:lstStyle/>
          <a:p>
            <a:pPr>
              <a:defRPr/>
            </a:pPr>
            <a:r>
              <a:rPr lang="ru-RU" smtClean="0"/>
              <a:t>Олимпийские игры</a:t>
            </a:r>
            <a:endParaRPr lang="tr-TR" dirty="0"/>
          </a:p>
        </p:txBody>
      </p:sp>
    </p:spTree>
    <p:extLst>
      <p:ext uri="{BB962C8B-B14F-4D97-AF65-F5344CB8AC3E}">
        <p14:creationId xmlns:p14="http://schemas.microsoft.com/office/powerpoint/2010/main" val="45015972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kdörtgen"/>
          <p:cNvSpPr>
            <a:spLocks noChangeArrowheads="1"/>
          </p:cNvSpPr>
          <p:nvPr/>
        </p:nvSpPr>
        <p:spPr bwMode="auto">
          <a:xfrm>
            <a:off x="0" y="0"/>
            <a:ext cx="1561646"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ru-RU" b="1" dirty="0">
                <a:latin typeface="Comic Sans MS" panose="030F0702030302020204" pitchFamily="66" charset="0"/>
              </a:rPr>
              <a:t>ПОЛЬЗА</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graphicFrame>
        <p:nvGraphicFramePr>
          <p:cNvPr id="12" name="11 Tablo"/>
          <p:cNvGraphicFramePr>
            <a:graphicFrameLocks noGrp="1"/>
          </p:cNvGraphicFramePr>
          <p:nvPr>
            <p:extLst>
              <p:ext uri="{D42A27DB-BD31-4B8C-83A1-F6EECF244321}">
                <p14:modId xmlns:p14="http://schemas.microsoft.com/office/powerpoint/2010/main" val="313707939"/>
              </p:ext>
            </p:extLst>
          </p:nvPr>
        </p:nvGraphicFramePr>
        <p:xfrm>
          <a:off x="371348" y="1643380"/>
          <a:ext cx="8401305" cy="3571240"/>
        </p:xfrm>
        <a:graphic>
          <a:graphicData uri="http://schemas.openxmlformats.org/drawingml/2006/table">
            <a:tbl>
              <a:tblPr firstRow="1" bandRow="1">
                <a:tableStyleId>{22838BEF-8BB2-4498-84A7-C5851F593DF1}</a:tableStyleId>
              </a:tblPr>
              <a:tblGrid>
                <a:gridCol w="2211896"/>
                <a:gridCol w="1773619"/>
                <a:gridCol w="2473706"/>
                <a:gridCol w="1942084"/>
              </a:tblGrid>
              <a:tr h="370840">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1" i="0" kern="1200" dirty="0" smtClean="0">
                          <a:solidFill>
                            <a:schemeClr val="bg1"/>
                          </a:solidFill>
                          <a:effectLst/>
                          <a:latin typeface="+mn-lt"/>
                          <a:ea typeface="+mn-ea"/>
                          <a:cs typeface="+mn-cs"/>
                        </a:rPr>
                        <a:t>В «ОЛИМПИЙСКИХ</a:t>
                      </a:r>
                      <a:r>
                        <a:rPr lang="ru-RU" sz="1800" b="1" i="0" kern="1200" baseline="0" dirty="0" smtClean="0">
                          <a:solidFill>
                            <a:schemeClr val="bg1"/>
                          </a:solidFill>
                          <a:effectLst/>
                          <a:latin typeface="+mn-lt"/>
                          <a:ea typeface="+mn-ea"/>
                          <a:cs typeface="+mn-cs"/>
                        </a:rPr>
                        <a:t> ИГРАХ</a:t>
                      </a:r>
                      <a:r>
                        <a:rPr lang="ru-RU" sz="1800" b="1" i="0" kern="1200" dirty="0" smtClean="0">
                          <a:solidFill>
                            <a:schemeClr val="bg1"/>
                          </a:solidFill>
                          <a:effectLst/>
                          <a:latin typeface="+mn-lt"/>
                          <a:ea typeface="+mn-ea"/>
                          <a:cs typeface="+mn-cs"/>
                        </a:rPr>
                        <a:t>" ПРОЯВЛЯЮТСЯ СЛЕДУЮЩИЕ ЭЛЕМЕНТЫ</a:t>
                      </a:r>
                      <a:endParaRPr lang="tr-TR" b="1" dirty="0" smtClean="0">
                        <a:solidFill>
                          <a:schemeClr val="bg1"/>
                        </a:solidFill>
                        <a:latin typeface="Calibri" pitchFamily="34" charset="0"/>
                      </a:endParaRPr>
                    </a:p>
                  </a:txBody>
                  <a:tcPr>
                    <a:solidFill>
                      <a:srgbClr val="00B0F0"/>
                    </a:solidFill>
                  </a:tcPr>
                </a:tc>
                <a:tc hMerge="1">
                  <a:txBody>
                    <a:bodyPr/>
                    <a:lstStyle/>
                    <a:p>
                      <a:endParaRPr lang="tr-TR" b="0" dirty="0"/>
                    </a:p>
                  </a:txBody>
                  <a:tcPr/>
                </a:tc>
                <a:tc hMerge="1">
                  <a:txBody>
                    <a:bodyPr/>
                    <a:lstStyle/>
                    <a:p>
                      <a:endParaRPr lang="tr-TR" b="0" dirty="0"/>
                    </a:p>
                  </a:txBody>
                  <a:tcPr/>
                </a:tc>
                <a:tc hMerge="1">
                  <a:txBody>
                    <a:bodyPr/>
                    <a:lstStyle/>
                    <a:p>
                      <a:endParaRPr lang="tr-TR" b="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0" i="0" kern="1200" dirty="0" smtClean="0">
                          <a:solidFill>
                            <a:schemeClr val="dk1"/>
                          </a:solidFill>
                          <a:effectLst/>
                          <a:latin typeface="+mn-lt"/>
                          <a:ea typeface="+mn-ea"/>
                          <a:cs typeface="+mn-cs"/>
                        </a:rPr>
                        <a:t>Общение </a:t>
                      </a:r>
                      <a:endParaRPr lang="tr-TR"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0" i="0" kern="1200" dirty="0" smtClean="0">
                          <a:solidFill>
                            <a:schemeClr val="dk1"/>
                          </a:solidFill>
                          <a:effectLst/>
                          <a:latin typeface="+mn-lt"/>
                          <a:ea typeface="+mn-ea"/>
                          <a:cs typeface="+mn-cs"/>
                        </a:rPr>
                        <a:t>Взаимодействие</a:t>
                      </a:r>
                      <a:endParaRPr lang="tr-TR"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0" i="0" kern="1200" dirty="0" smtClean="0">
                          <a:solidFill>
                            <a:schemeClr val="dk1"/>
                          </a:solidFill>
                          <a:effectLst/>
                          <a:latin typeface="+mn-lt"/>
                          <a:ea typeface="+mn-ea"/>
                          <a:cs typeface="+mn-cs"/>
                        </a:rPr>
                        <a:t>Управление командой </a:t>
                      </a:r>
                      <a:endParaRPr lang="tr-TR"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0" i="0" kern="1200" dirty="0" smtClean="0">
                          <a:solidFill>
                            <a:schemeClr val="dk1"/>
                          </a:solidFill>
                          <a:effectLst/>
                          <a:latin typeface="+mn-lt"/>
                          <a:ea typeface="+mn-ea"/>
                          <a:cs typeface="+mn-cs"/>
                        </a:rPr>
                        <a:t>Выработка стратегии</a:t>
                      </a:r>
                      <a:endParaRPr lang="tr-TR" b="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0" i="0" kern="1200" dirty="0" smtClean="0">
                          <a:solidFill>
                            <a:schemeClr val="dk1"/>
                          </a:solidFill>
                          <a:effectLst/>
                          <a:latin typeface="+mn-lt"/>
                          <a:ea typeface="+mn-ea"/>
                          <a:cs typeface="+mn-cs"/>
                        </a:rPr>
                        <a:t>Уверенность в своих силах</a:t>
                      </a:r>
                      <a:endParaRPr lang="tr-TR"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0" i="0" kern="1200" dirty="0" smtClean="0">
                          <a:solidFill>
                            <a:schemeClr val="dk1"/>
                          </a:solidFill>
                          <a:effectLst/>
                          <a:latin typeface="+mn-lt"/>
                          <a:ea typeface="+mn-ea"/>
                          <a:cs typeface="+mn-cs"/>
                        </a:rPr>
                        <a:t>Тайм менеджмент </a:t>
                      </a:r>
                      <a:endParaRPr lang="tr-TR"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0" i="0" kern="1200" dirty="0" smtClean="0">
                          <a:solidFill>
                            <a:schemeClr val="dk1"/>
                          </a:solidFill>
                          <a:effectLst/>
                          <a:latin typeface="+mn-lt"/>
                          <a:ea typeface="+mn-ea"/>
                          <a:cs typeface="+mn-cs"/>
                        </a:rPr>
                        <a:t>Разнообразие мышления</a:t>
                      </a:r>
                      <a:endParaRPr lang="tr-TR"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0" i="0" kern="1200" dirty="0" smtClean="0">
                          <a:solidFill>
                            <a:schemeClr val="dk1"/>
                          </a:solidFill>
                          <a:effectLst/>
                          <a:latin typeface="+mn-lt"/>
                          <a:ea typeface="+mn-ea"/>
                          <a:cs typeface="+mn-cs"/>
                        </a:rPr>
                        <a:t>Взаимодействие</a:t>
                      </a:r>
                      <a:endParaRPr lang="tr-TR" b="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0" i="0" kern="1200" dirty="0" smtClean="0">
                          <a:solidFill>
                            <a:schemeClr val="dk1"/>
                          </a:solidFill>
                          <a:effectLst/>
                          <a:latin typeface="+mn-lt"/>
                          <a:ea typeface="+mn-ea"/>
                          <a:cs typeface="+mn-cs"/>
                        </a:rPr>
                        <a:t>Поддержка и гармония</a:t>
                      </a:r>
                      <a:endParaRPr lang="tr-TR"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0" i="0" kern="1200" dirty="0" smtClean="0">
                          <a:solidFill>
                            <a:schemeClr val="dk1"/>
                          </a:solidFill>
                          <a:effectLst/>
                          <a:latin typeface="+mn-lt"/>
                          <a:ea typeface="+mn-ea"/>
                          <a:cs typeface="+mn-cs"/>
                        </a:rPr>
                        <a:t>Доверие в команде</a:t>
                      </a:r>
                      <a:endParaRPr lang="tr-TR"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0" i="0" kern="1200" dirty="0" smtClean="0">
                          <a:solidFill>
                            <a:schemeClr val="dk1"/>
                          </a:solidFill>
                          <a:effectLst/>
                          <a:latin typeface="+mn-lt"/>
                          <a:ea typeface="+mn-ea"/>
                          <a:cs typeface="+mn-cs"/>
                        </a:rPr>
                        <a:t>Сочувствие</a:t>
                      </a:r>
                      <a:endParaRPr lang="tr-TR"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0" i="0" kern="1200" dirty="0" smtClean="0">
                          <a:solidFill>
                            <a:schemeClr val="dk1"/>
                          </a:solidFill>
                          <a:effectLst/>
                          <a:latin typeface="+mn-lt"/>
                          <a:ea typeface="+mn-ea"/>
                          <a:cs typeface="+mn-cs"/>
                        </a:rPr>
                        <a:t>Активный подход</a:t>
                      </a:r>
                      <a:endParaRPr lang="tr-TR" b="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0" i="0" kern="1200" dirty="0" smtClean="0">
                          <a:solidFill>
                            <a:schemeClr val="dk1"/>
                          </a:solidFill>
                          <a:effectLst/>
                          <a:latin typeface="+mn-lt"/>
                          <a:ea typeface="+mn-ea"/>
                          <a:cs typeface="+mn-cs"/>
                        </a:rPr>
                        <a:t>Эффективное решение проблемы</a:t>
                      </a:r>
                      <a:endParaRPr lang="tr-TR"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0" i="0" kern="1200" dirty="0" smtClean="0">
                          <a:solidFill>
                            <a:schemeClr val="dk1"/>
                          </a:solidFill>
                          <a:effectLst/>
                          <a:latin typeface="+mn-lt"/>
                          <a:ea typeface="+mn-ea"/>
                          <a:cs typeface="+mn-cs"/>
                        </a:rPr>
                        <a:t>Мотивация</a:t>
                      </a:r>
                      <a:endParaRPr lang="tr-TR"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0" i="0" kern="1200" dirty="0" smtClean="0">
                          <a:solidFill>
                            <a:schemeClr val="dk1"/>
                          </a:solidFill>
                          <a:effectLst/>
                          <a:latin typeface="+mn-lt"/>
                          <a:ea typeface="+mn-ea"/>
                          <a:cs typeface="+mn-cs"/>
                        </a:rPr>
                        <a:t>Постановка целей</a:t>
                      </a:r>
                      <a:endParaRPr lang="tr-TR"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0" i="0" kern="1200" dirty="0" smtClean="0">
                          <a:solidFill>
                            <a:schemeClr val="dk1"/>
                          </a:solidFill>
                          <a:effectLst/>
                          <a:latin typeface="+mn-lt"/>
                          <a:ea typeface="+mn-ea"/>
                          <a:cs typeface="+mn-cs"/>
                        </a:rPr>
                        <a:t>Сплоченность команды</a:t>
                      </a:r>
                      <a:endParaRPr lang="tr-TR" b="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0" i="0" kern="1200" dirty="0" smtClean="0">
                          <a:solidFill>
                            <a:schemeClr val="dk1"/>
                          </a:solidFill>
                          <a:effectLst/>
                          <a:latin typeface="+mn-lt"/>
                          <a:ea typeface="+mn-ea"/>
                          <a:cs typeface="+mn-cs"/>
                        </a:rPr>
                        <a:t>Ориентированность на результат</a:t>
                      </a:r>
                      <a:endParaRPr lang="tr-TR"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0" i="0" kern="1200" dirty="0" smtClean="0">
                          <a:solidFill>
                            <a:schemeClr val="dk1"/>
                          </a:solidFill>
                          <a:effectLst/>
                          <a:latin typeface="+mn-lt"/>
                          <a:ea typeface="+mn-ea"/>
                          <a:cs typeface="+mn-cs"/>
                        </a:rPr>
                        <a:t>Взаимопомощь</a:t>
                      </a:r>
                      <a:endParaRPr lang="tr-TR"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0" i="0" kern="1200" dirty="0" smtClean="0">
                          <a:solidFill>
                            <a:schemeClr val="dk1"/>
                          </a:solidFill>
                          <a:effectLst/>
                          <a:latin typeface="+mn-lt"/>
                          <a:ea typeface="+mn-ea"/>
                          <a:cs typeface="+mn-cs"/>
                        </a:rPr>
                        <a:t>Разделение и ответственность</a:t>
                      </a:r>
                      <a:endParaRPr lang="tr-TR"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0" i="0" kern="1200" dirty="0" smtClean="0">
                          <a:solidFill>
                            <a:schemeClr val="dk1"/>
                          </a:solidFill>
                          <a:effectLst/>
                          <a:latin typeface="+mn-lt"/>
                          <a:ea typeface="+mn-ea"/>
                          <a:cs typeface="+mn-cs"/>
                        </a:rPr>
                        <a:t>Лидерство</a:t>
                      </a:r>
                      <a:endParaRPr lang="tr-TR" b="0" dirty="0"/>
                    </a:p>
                  </a:txBody>
                  <a:tcPr/>
                </a:tc>
              </a:tr>
            </a:tbl>
          </a:graphicData>
        </a:graphic>
      </p:graphicFrame>
      <p:sp>
        <p:nvSpPr>
          <p:cNvPr id="6" name="8 Altbilgi Yer Tutucusu"/>
          <p:cNvSpPr>
            <a:spLocks noGrp="1"/>
          </p:cNvSpPr>
          <p:nvPr>
            <p:ph type="ftr" sz="quarter" idx="11"/>
          </p:nvPr>
        </p:nvSpPr>
        <p:spPr>
          <a:xfrm>
            <a:off x="3124200" y="6356350"/>
            <a:ext cx="2895600" cy="365125"/>
          </a:xfrm>
        </p:spPr>
        <p:txBody>
          <a:bodyPr/>
          <a:lstStyle/>
          <a:p>
            <a:pPr>
              <a:lnSpc>
                <a:spcPct val="115000"/>
              </a:lnSpc>
            </a:pPr>
            <a:r>
              <a:rPr lang="ru-RU" dirty="0"/>
              <a:t>Олимпийские игры</a:t>
            </a:r>
            <a:endParaRPr lang="tr-TR" dirty="0">
              <a:ea typeface="Times New Roman"/>
              <a:cs typeface="Times New Roman"/>
            </a:endParaRPr>
          </a:p>
        </p:txBody>
      </p:sp>
      <p:pic>
        <p:nvPicPr>
          <p:cNvPr id="9"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7 Dikdörtgen"/>
          <p:cNvSpPr>
            <a:spLocks noChangeArrowheads="1"/>
          </p:cNvSpPr>
          <p:nvPr/>
        </p:nvSpPr>
        <p:spPr bwMode="auto">
          <a:xfrm>
            <a:off x="0" y="0"/>
            <a:ext cx="5129930"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ru-RU" b="1" dirty="0">
                <a:latin typeface="Comic Sans MS" pitchFamily="66" charset="0"/>
                <a:cs typeface="Arial" charset="0"/>
              </a:rPr>
              <a:t>ОЛИМПИЙСКИЕ ИГРЫ </a:t>
            </a:r>
            <a:r>
              <a:rPr lang="tr-TR" b="1" dirty="0" smtClean="0">
                <a:latin typeface="Comic Sans MS" pitchFamily="66" charset="0"/>
                <a:cs typeface="Arial" charset="0"/>
              </a:rPr>
              <a:t>: </a:t>
            </a:r>
            <a:r>
              <a:rPr lang="ru-RU" b="1" dirty="0" smtClean="0">
                <a:latin typeface="Comic Sans MS" pitchFamily="66" charset="0"/>
                <a:cs typeface="Arial" charset="0"/>
              </a:rPr>
              <a:t>БЕГ С ВОДОЙ</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pic>
        <p:nvPicPr>
          <p:cNvPr id="1026" name="Picture 2" descr="C:\Users\TOSHIBA\Desktop\POZİTİF OUTDOOR\FOTOĞRAFLAR\MARCA EVENT&amp;ABBOTT- TAKIMOYUNLARI  (12.09.2012)\küçük.jpg"/>
          <p:cNvPicPr>
            <a:picLocks noChangeAspect="1" noChangeArrowheads="1"/>
          </p:cNvPicPr>
          <p:nvPr/>
        </p:nvPicPr>
        <p:blipFill>
          <a:blip r:embed="rId3" cstate="print"/>
          <a:srcRect/>
          <a:stretch>
            <a:fillRect/>
          </a:stretch>
        </p:blipFill>
        <p:spPr bwMode="auto">
          <a:xfrm>
            <a:off x="5292079" y="916491"/>
            <a:ext cx="3456385" cy="2152469"/>
          </a:xfrm>
          <a:prstGeom prst="rect">
            <a:avLst/>
          </a:prstGeom>
          <a:noFill/>
        </p:spPr>
      </p:pic>
      <p:pic>
        <p:nvPicPr>
          <p:cNvPr id="1027" name="Picture 3" descr="C:\Users\TOSHIBA\Desktop\POZİTİF OUTDOOR\FOTOĞRAFLAR\MARCA EVENT&amp;ABBOTT- TAKIMOYUNLARI  (12.09.2012)\küçük-1.jpg"/>
          <p:cNvPicPr>
            <a:picLocks noChangeAspect="1" noChangeArrowheads="1"/>
          </p:cNvPicPr>
          <p:nvPr/>
        </p:nvPicPr>
        <p:blipFill>
          <a:blip r:embed="rId4" cstate="print"/>
          <a:srcRect/>
          <a:stretch>
            <a:fillRect/>
          </a:stretch>
        </p:blipFill>
        <p:spPr bwMode="auto">
          <a:xfrm>
            <a:off x="5292080" y="3284984"/>
            <a:ext cx="3456384" cy="2232248"/>
          </a:xfrm>
          <a:prstGeom prst="rect">
            <a:avLst/>
          </a:prstGeom>
          <a:noFill/>
        </p:spPr>
      </p:pic>
      <p:graphicFrame>
        <p:nvGraphicFramePr>
          <p:cNvPr id="8" name="7 Tablo"/>
          <p:cNvGraphicFramePr>
            <a:graphicFrameLocks noGrp="1"/>
          </p:cNvGraphicFramePr>
          <p:nvPr>
            <p:extLst>
              <p:ext uri="{D42A27DB-BD31-4B8C-83A1-F6EECF244321}">
                <p14:modId xmlns:p14="http://schemas.microsoft.com/office/powerpoint/2010/main" val="1805213176"/>
              </p:ext>
            </p:extLst>
          </p:nvPr>
        </p:nvGraphicFramePr>
        <p:xfrm>
          <a:off x="107504" y="857736"/>
          <a:ext cx="4968552" cy="4155440"/>
        </p:xfrm>
        <a:graphic>
          <a:graphicData uri="http://schemas.openxmlformats.org/drawingml/2006/table">
            <a:tbl>
              <a:tblPr firstRow="1" bandRow="1">
                <a:tableStyleId>{7DF18680-E054-41AD-8BC1-D1AEF772440D}</a:tableStyleId>
              </a:tblPr>
              <a:tblGrid>
                <a:gridCol w="4968552"/>
              </a:tblGrid>
              <a:tr h="370840">
                <a:tc>
                  <a:txBody>
                    <a:bodyPr/>
                    <a:lstStyle/>
                    <a:p>
                      <a:r>
                        <a:rPr lang="ru-RU" dirty="0" smtClean="0"/>
                        <a:t>Цели</a:t>
                      </a:r>
                      <a:endParaRPr lang="tr-TR" dirty="0"/>
                    </a:p>
                  </a:txBody>
                  <a:tcPr>
                    <a:solidFill>
                      <a:srgbClr val="00B0F0"/>
                    </a:solidFill>
                  </a:tcPr>
                </a:tc>
              </a:tr>
              <a:tr h="370840">
                <a:tc>
                  <a:txBody>
                    <a:bodyPr/>
                    <a:lstStyle/>
                    <a:p>
                      <a:pPr>
                        <a:defRPr/>
                      </a:pPr>
                      <a:r>
                        <a:rPr lang="ru-RU" dirty="0" smtClean="0"/>
                        <a:t>Каждая команда должна при помощи ведра принести как можно</a:t>
                      </a:r>
                      <a:r>
                        <a:rPr lang="ru-RU" baseline="0" dirty="0" smtClean="0"/>
                        <a:t> больше воды.</a:t>
                      </a:r>
                      <a:endParaRPr lang="tr-TR" dirty="0" smtClean="0"/>
                    </a:p>
                    <a:p>
                      <a:pPr>
                        <a:defRPr/>
                      </a:pPr>
                      <a:r>
                        <a:rPr lang="ru-RU" dirty="0" smtClean="0"/>
                        <a:t>Соперничество и жажда победы сделает эту</a:t>
                      </a:r>
                      <a:r>
                        <a:rPr lang="ru-RU" baseline="0" dirty="0" smtClean="0"/>
                        <a:t> игру еще сложнее и интереснее.</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Tx/>
                        <a:buNone/>
                        <a:tabLst/>
                        <a:defRPr/>
                      </a:pPr>
                      <a:r>
                        <a:rPr lang="ru-RU" sz="1800" b="1" i="0" kern="1200" dirty="0" smtClean="0">
                          <a:solidFill>
                            <a:schemeClr val="bg1"/>
                          </a:solidFill>
                          <a:effectLst/>
                          <a:latin typeface="+mn-lt"/>
                          <a:ea typeface="+mn-ea"/>
                          <a:cs typeface="+mn-cs"/>
                        </a:rPr>
                        <a:t>Польза</a:t>
                      </a:r>
                      <a:endParaRPr lang="tr-TR" b="1" dirty="0">
                        <a:solidFill>
                          <a:schemeClr val="bg1"/>
                        </a:solidFill>
                      </a:endParaRPr>
                    </a:p>
                  </a:txBody>
                  <a:tcPr>
                    <a:solidFill>
                      <a:srgbClr val="00B0F0"/>
                    </a:solidFill>
                  </a:tcPr>
                </a:tc>
              </a:tr>
              <a:tr h="370840">
                <a:tc>
                  <a:txBody>
                    <a:bodyPr/>
                    <a:lstStyle/>
                    <a:p>
                      <a:pPr>
                        <a:buClr>
                          <a:srgbClr val="00B0F0"/>
                        </a:buClr>
                        <a:buFont typeface="Wingdings" pitchFamily="2" charset="2"/>
                        <a:buChar char="§"/>
                      </a:pPr>
                      <a:r>
                        <a:rPr lang="ru-RU" sz="1800" b="0" i="0" kern="1200" dirty="0" smtClean="0">
                          <a:solidFill>
                            <a:schemeClr val="dk1"/>
                          </a:solidFill>
                          <a:effectLst/>
                          <a:latin typeface="+mn-lt"/>
                          <a:ea typeface="+mn-ea"/>
                          <a:cs typeface="+mn-cs"/>
                        </a:rPr>
                        <a:t>Совместное использование ресурсов</a:t>
                      </a:r>
                      <a:endParaRPr lang="tr-TR"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Общение</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Решение проблем</a:t>
                      </a:r>
                      <a:endParaRPr lang="tr-TR" dirty="0"/>
                    </a:p>
                  </a:txBody>
                  <a:tcPr/>
                </a:tc>
              </a:tr>
              <a:tr h="370840">
                <a:tc>
                  <a:txBody>
                    <a:bodyPr/>
                    <a:lstStyle/>
                    <a:p>
                      <a:pPr>
                        <a:buClr>
                          <a:srgbClr val="00B0F0"/>
                        </a:buClr>
                        <a:buFont typeface="Wingdings" pitchFamily="2" charset="2"/>
                        <a:buChar char="§"/>
                      </a:pPr>
                      <a:r>
                        <a:rPr lang="ru-RU" sz="1800" b="0" i="0" kern="1200" dirty="0" smtClean="0">
                          <a:solidFill>
                            <a:schemeClr val="dk1"/>
                          </a:solidFill>
                          <a:effectLst/>
                          <a:latin typeface="+mn-lt"/>
                          <a:ea typeface="+mn-ea"/>
                          <a:cs typeface="+mn-cs"/>
                        </a:rPr>
                        <a:t>Эффективное решение проблем</a:t>
                      </a:r>
                      <a:endParaRPr lang="tr-TR"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Слаженность действий</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Обмен идеями</a:t>
                      </a:r>
                      <a:endParaRPr lang="tr-TR" dirty="0"/>
                    </a:p>
                  </a:txBody>
                  <a:tcPr/>
                </a:tc>
              </a:tr>
            </a:tbl>
          </a:graphicData>
        </a:graphic>
      </p:graphicFrame>
      <p:pic>
        <p:nvPicPr>
          <p:cNvPr id="10"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2" name="Footer Placeholder 1"/>
          <p:cNvSpPr>
            <a:spLocks noGrp="1"/>
          </p:cNvSpPr>
          <p:nvPr>
            <p:ph type="ftr" sz="quarter" idx="11"/>
          </p:nvPr>
        </p:nvSpPr>
        <p:spPr/>
        <p:txBody>
          <a:bodyPr/>
          <a:lstStyle/>
          <a:p>
            <a:pPr>
              <a:defRPr/>
            </a:pPr>
            <a:r>
              <a:rPr lang="ru-RU" smtClean="0"/>
              <a:t>Олимпийские игры</a:t>
            </a:r>
            <a:endParaRPr lang="tr-TR" dirty="0"/>
          </a:p>
        </p:txBody>
      </p:sp>
    </p:spTree>
    <p:extLst>
      <p:ext uri="{BB962C8B-B14F-4D97-AF65-F5344CB8AC3E}">
        <p14:creationId xmlns:p14="http://schemas.microsoft.com/office/powerpoint/2010/main" val="14155994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1000"/>
                                        <p:tgtEl>
                                          <p:spTgt spid="1026"/>
                                        </p:tgtEl>
                                      </p:cBhvr>
                                    </p:animEffect>
                                  </p:childTnLst>
                                </p:cTn>
                              </p:par>
                              <p:par>
                                <p:cTn id="17" presetID="10" presetClass="entr" presetSubtype="0"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fade">
                                      <p:cBhvr>
                                        <p:cTn id="19"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7 Dikdörtgen"/>
          <p:cNvSpPr>
            <a:spLocks noChangeArrowheads="1"/>
          </p:cNvSpPr>
          <p:nvPr/>
        </p:nvSpPr>
        <p:spPr bwMode="auto">
          <a:xfrm>
            <a:off x="0" y="0"/>
            <a:ext cx="5721438"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ru-RU" b="1" dirty="0">
                <a:latin typeface="Comic Sans MS" pitchFamily="66" charset="0"/>
                <a:cs typeface="Arial" charset="0"/>
              </a:rPr>
              <a:t>ОЛИМПИЙСКИЕ ИГРЫ </a:t>
            </a:r>
            <a:r>
              <a:rPr lang="tr-TR" b="1" dirty="0" smtClean="0">
                <a:latin typeface="Comic Sans MS" pitchFamily="66" charset="0"/>
                <a:cs typeface="Arial" charset="0"/>
              </a:rPr>
              <a:t>: </a:t>
            </a:r>
            <a:r>
              <a:rPr lang="ru-RU" b="1" dirty="0" smtClean="0">
                <a:latin typeface="Comic Sans MS" pitchFamily="66" charset="0"/>
                <a:cs typeface="Arial" charset="0"/>
              </a:rPr>
              <a:t>ШАРИК НА ЛОЖКЕ</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pic>
        <p:nvPicPr>
          <p:cNvPr id="14" name="Picture 3" descr="C:\POZİTİF OUTDOOR\AKTİVİTE ARAŞTIRMA\TEAM BUILDING\takım oyunları\images.jpg"/>
          <p:cNvPicPr>
            <a:picLocks noChangeAspect="1" noChangeArrowheads="1"/>
          </p:cNvPicPr>
          <p:nvPr/>
        </p:nvPicPr>
        <p:blipFill>
          <a:blip r:embed="rId3" cstate="print"/>
          <a:srcRect/>
          <a:stretch>
            <a:fillRect/>
          </a:stretch>
        </p:blipFill>
        <p:spPr bwMode="auto">
          <a:xfrm>
            <a:off x="5292080" y="908720"/>
            <a:ext cx="3420888" cy="2160240"/>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292080" y="3284984"/>
            <a:ext cx="3384376" cy="2160240"/>
          </a:xfrm>
          <a:prstGeom prst="rect">
            <a:avLst/>
          </a:prstGeom>
          <a:noFill/>
        </p:spPr>
      </p:pic>
      <p:graphicFrame>
        <p:nvGraphicFramePr>
          <p:cNvPr id="8" name="7 Tablo"/>
          <p:cNvGraphicFramePr>
            <a:graphicFrameLocks noGrp="1"/>
          </p:cNvGraphicFramePr>
          <p:nvPr>
            <p:extLst>
              <p:ext uri="{D42A27DB-BD31-4B8C-83A1-F6EECF244321}">
                <p14:modId xmlns:p14="http://schemas.microsoft.com/office/powerpoint/2010/main" val="1534461214"/>
              </p:ext>
            </p:extLst>
          </p:nvPr>
        </p:nvGraphicFramePr>
        <p:xfrm>
          <a:off x="107504" y="916033"/>
          <a:ext cx="4968552" cy="3881119"/>
        </p:xfrm>
        <a:graphic>
          <a:graphicData uri="http://schemas.openxmlformats.org/drawingml/2006/table">
            <a:tbl>
              <a:tblPr firstRow="1" bandRow="1">
                <a:tableStyleId>{7DF18680-E054-41AD-8BC1-D1AEF772440D}</a:tableStyleId>
              </a:tblPr>
              <a:tblGrid>
                <a:gridCol w="4968552"/>
              </a:tblGrid>
              <a:tr h="370840">
                <a:tc>
                  <a:txBody>
                    <a:bodyPr/>
                    <a:lstStyle/>
                    <a:p>
                      <a:r>
                        <a:rPr lang="ru-RU" dirty="0" smtClean="0"/>
                        <a:t>Цели</a:t>
                      </a:r>
                      <a:endParaRPr lang="tr-TR" dirty="0"/>
                    </a:p>
                  </a:txBody>
                  <a:tcPr>
                    <a:solidFill>
                      <a:srgbClr val="00B0F0"/>
                    </a:solidFill>
                  </a:tcPr>
                </a:tc>
              </a:tr>
              <a:tr h="370840">
                <a:tc>
                  <a:txBody>
                    <a:bodyPr/>
                    <a:lstStyle/>
                    <a:p>
                      <a:pPr>
                        <a:defRPr/>
                      </a:pPr>
                      <a:r>
                        <a:rPr lang="ru-RU" dirty="0" smtClean="0"/>
                        <a:t>Каждая команда при помощи</a:t>
                      </a:r>
                      <a:r>
                        <a:rPr lang="ru-RU" baseline="0" dirty="0" smtClean="0"/>
                        <a:t> </a:t>
                      </a:r>
                      <a:r>
                        <a:rPr lang="ru-RU" dirty="0" smtClean="0"/>
                        <a:t>деревянной ложки ставит шарик и проходит как можно больше испытаний.</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Tx/>
                        <a:buNone/>
                        <a:tabLst/>
                        <a:defRPr/>
                      </a:pPr>
                      <a:r>
                        <a:rPr lang="ru-RU" sz="1800" b="1" i="0" kern="1200" dirty="0" smtClean="0">
                          <a:solidFill>
                            <a:schemeClr val="bg1"/>
                          </a:solidFill>
                          <a:effectLst/>
                          <a:latin typeface="+mn-lt"/>
                          <a:ea typeface="+mn-ea"/>
                          <a:cs typeface="+mn-cs"/>
                        </a:rPr>
                        <a:t>Польза</a:t>
                      </a:r>
                      <a:endParaRPr lang="tr-TR" b="1" dirty="0">
                        <a:solidFill>
                          <a:schemeClr val="bg1"/>
                        </a:solidFill>
                      </a:endParaRPr>
                    </a:p>
                  </a:txBody>
                  <a:tcPr>
                    <a:solidFill>
                      <a:srgbClr val="00B0F0"/>
                    </a:solidFill>
                  </a:tcPr>
                </a:tc>
              </a:tr>
              <a:tr h="370840">
                <a:tc>
                  <a:txBody>
                    <a:bodyPr/>
                    <a:lstStyle/>
                    <a:p>
                      <a:pPr>
                        <a:buClr>
                          <a:srgbClr val="00B0F0"/>
                        </a:buClr>
                        <a:buFont typeface="Wingdings" pitchFamily="2" charset="2"/>
                        <a:buChar char="§"/>
                      </a:pPr>
                      <a:r>
                        <a:rPr lang="ru-RU" sz="1800" b="0" i="0" kern="1200" dirty="0" smtClean="0">
                          <a:solidFill>
                            <a:schemeClr val="dk1"/>
                          </a:solidFill>
                          <a:effectLst/>
                          <a:latin typeface="+mn-lt"/>
                          <a:ea typeface="+mn-ea"/>
                          <a:cs typeface="+mn-cs"/>
                        </a:rPr>
                        <a:t>Совместное использование ресурсов</a:t>
                      </a:r>
                      <a:endParaRPr lang="tr-TR"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Общение</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Решение проблем</a:t>
                      </a:r>
                      <a:endParaRPr lang="tr-TR" dirty="0"/>
                    </a:p>
                  </a:txBody>
                  <a:tcPr/>
                </a:tc>
              </a:tr>
              <a:tr h="370840">
                <a:tc>
                  <a:txBody>
                    <a:bodyPr/>
                    <a:lstStyle/>
                    <a:p>
                      <a:pPr>
                        <a:buClr>
                          <a:srgbClr val="00B0F0"/>
                        </a:buClr>
                        <a:buFont typeface="Wingdings" pitchFamily="2" charset="2"/>
                        <a:buChar char="§"/>
                      </a:pPr>
                      <a:r>
                        <a:rPr lang="ru-RU" sz="1800" b="0" i="0" kern="1200" dirty="0" smtClean="0">
                          <a:solidFill>
                            <a:schemeClr val="dk1"/>
                          </a:solidFill>
                          <a:effectLst/>
                          <a:latin typeface="+mn-lt"/>
                          <a:ea typeface="+mn-ea"/>
                          <a:cs typeface="+mn-cs"/>
                        </a:rPr>
                        <a:t>Эффективное решение проблем</a:t>
                      </a:r>
                      <a:endParaRPr lang="tr-TR"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Слаженность действий</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Обмен идеями</a:t>
                      </a:r>
                      <a:endParaRPr lang="tr-TR" dirty="0"/>
                    </a:p>
                  </a:txBody>
                  <a:tcPr/>
                </a:tc>
              </a:tr>
            </a:tbl>
          </a:graphicData>
        </a:graphic>
      </p:graphicFrame>
      <p:pic>
        <p:nvPicPr>
          <p:cNvPr id="10"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2" name="Footer Placeholder 1"/>
          <p:cNvSpPr>
            <a:spLocks noGrp="1"/>
          </p:cNvSpPr>
          <p:nvPr>
            <p:ph type="ftr" sz="quarter" idx="11"/>
          </p:nvPr>
        </p:nvSpPr>
        <p:spPr/>
        <p:txBody>
          <a:bodyPr/>
          <a:lstStyle/>
          <a:p>
            <a:pPr>
              <a:defRPr/>
            </a:pPr>
            <a:r>
              <a:rPr lang="ru-RU" smtClean="0"/>
              <a:t>Олимпийские игры</a:t>
            </a:r>
            <a:endParaRPr lang="tr-TR" dirty="0"/>
          </a:p>
        </p:txBody>
      </p:sp>
    </p:spTree>
    <p:extLst>
      <p:ext uri="{BB962C8B-B14F-4D97-AF65-F5344CB8AC3E}">
        <p14:creationId xmlns:p14="http://schemas.microsoft.com/office/powerpoint/2010/main" val="14155994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7 Dikdörtgen"/>
          <p:cNvSpPr>
            <a:spLocks noChangeArrowheads="1"/>
          </p:cNvSpPr>
          <p:nvPr/>
        </p:nvSpPr>
        <p:spPr bwMode="auto">
          <a:xfrm>
            <a:off x="0" y="0"/>
            <a:ext cx="4605748"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ru-RU" b="1" dirty="0">
                <a:latin typeface="Comic Sans MS" pitchFamily="66" charset="0"/>
                <a:cs typeface="Arial" charset="0"/>
              </a:rPr>
              <a:t>ОЛИМПИЙСКИЕ ИГРЫ </a:t>
            </a:r>
            <a:r>
              <a:rPr lang="tr-TR" b="1" dirty="0" smtClean="0">
                <a:latin typeface="Comic Sans MS" pitchFamily="66" charset="0"/>
                <a:cs typeface="Arial" charset="0"/>
              </a:rPr>
              <a:t>: </a:t>
            </a:r>
            <a:r>
              <a:rPr lang="ru-RU" b="1" dirty="0" smtClean="0">
                <a:latin typeface="Comic Sans MS" pitchFamily="66" charset="0"/>
                <a:cs typeface="Arial" charset="0"/>
              </a:rPr>
              <a:t>БЕЙСБОЛ</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518693" y="936551"/>
            <a:ext cx="3301779" cy="2204417"/>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508104" y="3356992"/>
            <a:ext cx="3312368" cy="2160240"/>
          </a:xfrm>
          <a:prstGeom prst="rect">
            <a:avLst/>
          </a:prstGeom>
          <a:noFill/>
          <a:ln w="9525">
            <a:noFill/>
            <a:miter lim="800000"/>
            <a:headEnd/>
            <a:tailEnd/>
          </a:ln>
          <a:effectLst/>
        </p:spPr>
      </p:pic>
      <p:graphicFrame>
        <p:nvGraphicFramePr>
          <p:cNvPr id="10" name="9 Tablo"/>
          <p:cNvGraphicFramePr>
            <a:graphicFrameLocks noGrp="1"/>
          </p:cNvGraphicFramePr>
          <p:nvPr>
            <p:extLst>
              <p:ext uri="{D42A27DB-BD31-4B8C-83A1-F6EECF244321}">
                <p14:modId xmlns:p14="http://schemas.microsoft.com/office/powerpoint/2010/main" val="1515087953"/>
              </p:ext>
            </p:extLst>
          </p:nvPr>
        </p:nvGraphicFramePr>
        <p:xfrm>
          <a:off x="107504" y="929744"/>
          <a:ext cx="5159896" cy="4155440"/>
        </p:xfrm>
        <a:graphic>
          <a:graphicData uri="http://schemas.openxmlformats.org/drawingml/2006/table">
            <a:tbl>
              <a:tblPr firstRow="1" bandRow="1">
                <a:tableStyleId>{7DF18680-E054-41AD-8BC1-D1AEF772440D}</a:tableStyleId>
              </a:tblPr>
              <a:tblGrid>
                <a:gridCol w="5159896"/>
              </a:tblGrid>
              <a:tr h="370840">
                <a:tc>
                  <a:txBody>
                    <a:bodyPr/>
                    <a:lstStyle/>
                    <a:p>
                      <a:r>
                        <a:rPr lang="ru-RU" dirty="0" smtClean="0"/>
                        <a:t>Цели</a:t>
                      </a:r>
                      <a:endParaRPr lang="tr-TR" dirty="0"/>
                    </a:p>
                  </a:txBody>
                  <a:tcPr>
                    <a:solidFill>
                      <a:srgbClr val="00B0F0"/>
                    </a:solidFill>
                  </a:tcPr>
                </a:tc>
              </a:tr>
              <a:tr h="370840">
                <a:tc>
                  <a:txBody>
                    <a:bodyPr/>
                    <a:lstStyle/>
                    <a:p>
                      <a:pPr>
                        <a:defRPr/>
                      </a:pPr>
                      <a:r>
                        <a:rPr lang="ru-RU" sz="1800" dirty="0" smtClean="0"/>
                        <a:t>Две команды становятся</a:t>
                      </a:r>
                      <a:r>
                        <a:rPr lang="ru-RU" sz="1800" baseline="0" dirty="0" smtClean="0"/>
                        <a:t> на против и при помощи ткани кидают шар с водой сопернику на против, задача поймать шар и как можно меньше разбить их количество.</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Tx/>
                        <a:buNone/>
                        <a:tabLst/>
                        <a:defRPr/>
                      </a:pPr>
                      <a:r>
                        <a:rPr lang="ru-RU" sz="1800" b="1" i="0" kern="1200" dirty="0" smtClean="0">
                          <a:solidFill>
                            <a:schemeClr val="bg1"/>
                          </a:solidFill>
                          <a:effectLst/>
                          <a:latin typeface="+mn-lt"/>
                          <a:ea typeface="+mn-ea"/>
                          <a:cs typeface="+mn-cs"/>
                        </a:rPr>
                        <a:t>Польза</a:t>
                      </a:r>
                      <a:endParaRPr lang="tr-TR" b="1" dirty="0">
                        <a:solidFill>
                          <a:schemeClr val="bg1"/>
                        </a:solidFill>
                      </a:endParaRPr>
                    </a:p>
                  </a:txBody>
                  <a:tcPr>
                    <a:solidFill>
                      <a:srgbClr val="00B0F0"/>
                    </a:solidFill>
                  </a:tcPr>
                </a:tc>
              </a:tr>
              <a:tr h="370840">
                <a:tc>
                  <a:txBody>
                    <a:bodyPr/>
                    <a:lstStyle/>
                    <a:p>
                      <a:pPr>
                        <a:buClr>
                          <a:srgbClr val="00B0F0"/>
                        </a:buClr>
                        <a:buFont typeface="Wingdings" pitchFamily="2" charset="2"/>
                        <a:buChar char="§"/>
                      </a:pPr>
                      <a:r>
                        <a:rPr lang="ru-RU" sz="1800" b="0" i="0" kern="1200" dirty="0" smtClean="0">
                          <a:solidFill>
                            <a:schemeClr val="dk1"/>
                          </a:solidFill>
                          <a:effectLst/>
                          <a:latin typeface="+mn-lt"/>
                          <a:ea typeface="+mn-ea"/>
                          <a:cs typeface="+mn-cs"/>
                        </a:rPr>
                        <a:t>Совместное использование ресурсов</a:t>
                      </a:r>
                      <a:endParaRPr lang="tr-TR"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Общение</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Решение проблем</a:t>
                      </a:r>
                      <a:endParaRPr lang="tr-TR" dirty="0"/>
                    </a:p>
                  </a:txBody>
                  <a:tcPr/>
                </a:tc>
              </a:tr>
              <a:tr h="370840">
                <a:tc>
                  <a:txBody>
                    <a:bodyPr/>
                    <a:lstStyle/>
                    <a:p>
                      <a:pPr>
                        <a:buClr>
                          <a:srgbClr val="00B0F0"/>
                        </a:buClr>
                        <a:buFont typeface="Wingdings" pitchFamily="2" charset="2"/>
                        <a:buChar char="§"/>
                      </a:pPr>
                      <a:r>
                        <a:rPr lang="ru-RU" sz="1800" b="0" i="0" kern="1200" dirty="0" smtClean="0">
                          <a:solidFill>
                            <a:schemeClr val="dk1"/>
                          </a:solidFill>
                          <a:effectLst/>
                          <a:latin typeface="+mn-lt"/>
                          <a:ea typeface="+mn-ea"/>
                          <a:cs typeface="+mn-cs"/>
                        </a:rPr>
                        <a:t>Эффективное решение проблем</a:t>
                      </a:r>
                      <a:endParaRPr lang="tr-TR"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Слаженность действий</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Обмен идеями</a:t>
                      </a:r>
                      <a:endParaRPr lang="tr-TR" dirty="0"/>
                    </a:p>
                  </a:txBody>
                  <a:tcPr/>
                </a:tc>
              </a:tr>
            </a:tbl>
          </a:graphicData>
        </a:graphic>
      </p:graphicFrame>
      <p:pic>
        <p:nvPicPr>
          <p:cNvPr id="8"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2" name="Footer Placeholder 1"/>
          <p:cNvSpPr>
            <a:spLocks noGrp="1"/>
          </p:cNvSpPr>
          <p:nvPr>
            <p:ph type="ftr" sz="quarter" idx="11"/>
          </p:nvPr>
        </p:nvSpPr>
        <p:spPr/>
        <p:txBody>
          <a:bodyPr/>
          <a:lstStyle/>
          <a:p>
            <a:pPr>
              <a:defRPr/>
            </a:pPr>
            <a:r>
              <a:rPr lang="ru-RU" smtClean="0"/>
              <a:t>Олимпийские игры</a:t>
            </a:r>
            <a:endParaRPr lang="tr-TR" dirty="0"/>
          </a:p>
        </p:txBody>
      </p:sp>
    </p:spTree>
    <p:extLst>
      <p:ext uri="{BB962C8B-B14F-4D97-AF65-F5344CB8AC3E}">
        <p14:creationId xmlns:p14="http://schemas.microsoft.com/office/powerpoint/2010/main" val="22033202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2052"/>
                                        </p:tgtEl>
                                        <p:attrNameLst>
                                          <p:attrName>style.visibility</p:attrName>
                                        </p:attrNameLst>
                                      </p:cBhvr>
                                      <p:to>
                                        <p:strVal val="visible"/>
                                      </p:to>
                                    </p:set>
                                    <p:animEffect transition="in" filter="fade">
                                      <p:cBhvr>
                                        <p:cTn id="16" dur="1000"/>
                                        <p:tgtEl>
                                          <p:spTgt spid="2052"/>
                                        </p:tgtEl>
                                      </p:cBhvr>
                                    </p:animEffect>
                                  </p:childTnLst>
                                </p:cTn>
                              </p:par>
                              <p:par>
                                <p:cTn id="17" presetID="10" presetClass="entr" presetSubtype="0" fill="hold" nodeType="withEffect">
                                  <p:stCondLst>
                                    <p:cond delay="0"/>
                                  </p:stCondLst>
                                  <p:childTnLst>
                                    <p:set>
                                      <p:cBhvr>
                                        <p:cTn id="18" dur="1" fill="hold">
                                          <p:stCondLst>
                                            <p:cond delay="0"/>
                                          </p:stCondLst>
                                        </p:cTn>
                                        <p:tgtEl>
                                          <p:spTgt spid="2053"/>
                                        </p:tgtEl>
                                        <p:attrNameLst>
                                          <p:attrName>style.visibility</p:attrName>
                                        </p:attrNameLst>
                                      </p:cBhvr>
                                      <p:to>
                                        <p:strVal val="visible"/>
                                      </p:to>
                                    </p:set>
                                    <p:animEffect transition="in" filter="fade">
                                      <p:cBhvr>
                                        <p:cTn id="19" dur="1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7 Dikdörtgen"/>
          <p:cNvSpPr>
            <a:spLocks noChangeArrowheads="1"/>
          </p:cNvSpPr>
          <p:nvPr/>
        </p:nvSpPr>
        <p:spPr bwMode="auto">
          <a:xfrm>
            <a:off x="0" y="-27384"/>
            <a:ext cx="4977645"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ru-RU" b="1" dirty="0">
                <a:latin typeface="Comic Sans MS" pitchFamily="66" charset="0"/>
                <a:cs typeface="Arial" charset="0"/>
              </a:rPr>
              <a:t>ОЛИМПИЙСКИЕ ИГРЫ </a:t>
            </a:r>
            <a:r>
              <a:rPr lang="tr-TR" b="1" dirty="0" smtClean="0">
                <a:latin typeface="Comic Sans MS" pitchFamily="66" charset="0"/>
                <a:cs typeface="Arial" charset="0"/>
              </a:rPr>
              <a:t>: </a:t>
            </a:r>
            <a:r>
              <a:rPr lang="ru-RU" b="1" dirty="0" smtClean="0">
                <a:latin typeface="Comic Sans MS" pitchFamily="66" charset="0"/>
                <a:cs typeface="Arial" charset="0"/>
              </a:rPr>
              <a:t>ОДНА НОГА</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5530977" y="980728"/>
            <a:ext cx="3361503" cy="2232248"/>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5530977" y="3501008"/>
            <a:ext cx="3361503" cy="2376264"/>
          </a:xfrm>
          <a:prstGeom prst="rect">
            <a:avLst/>
          </a:prstGeom>
          <a:noFill/>
          <a:ln w="9525">
            <a:noFill/>
            <a:miter lim="800000"/>
            <a:headEnd/>
            <a:tailEnd/>
          </a:ln>
          <a:effectLst/>
        </p:spPr>
      </p:pic>
      <p:graphicFrame>
        <p:nvGraphicFramePr>
          <p:cNvPr id="10" name="9 Tablo"/>
          <p:cNvGraphicFramePr>
            <a:graphicFrameLocks noGrp="1"/>
          </p:cNvGraphicFramePr>
          <p:nvPr>
            <p:extLst>
              <p:ext uri="{D42A27DB-BD31-4B8C-83A1-F6EECF244321}">
                <p14:modId xmlns:p14="http://schemas.microsoft.com/office/powerpoint/2010/main" val="868015008"/>
              </p:ext>
            </p:extLst>
          </p:nvPr>
        </p:nvGraphicFramePr>
        <p:xfrm>
          <a:off x="107504" y="988041"/>
          <a:ext cx="5159896" cy="3881119"/>
        </p:xfrm>
        <a:graphic>
          <a:graphicData uri="http://schemas.openxmlformats.org/drawingml/2006/table">
            <a:tbl>
              <a:tblPr firstRow="1" bandRow="1">
                <a:tableStyleId>{7DF18680-E054-41AD-8BC1-D1AEF772440D}</a:tableStyleId>
              </a:tblPr>
              <a:tblGrid>
                <a:gridCol w="5159896"/>
              </a:tblGrid>
              <a:tr h="370840">
                <a:tc>
                  <a:txBody>
                    <a:bodyPr/>
                    <a:lstStyle/>
                    <a:p>
                      <a:r>
                        <a:rPr lang="ru-RU" dirty="0" smtClean="0"/>
                        <a:t>Цели</a:t>
                      </a:r>
                      <a:endParaRPr lang="tr-TR" dirty="0"/>
                    </a:p>
                  </a:txBody>
                  <a:tcPr>
                    <a:solidFill>
                      <a:srgbClr val="00B0F0"/>
                    </a:solidFill>
                  </a:tcPr>
                </a:tc>
              </a:tr>
              <a:tr h="370840">
                <a:tc>
                  <a:txBody>
                    <a:bodyPr/>
                    <a:lstStyle/>
                    <a:p>
                      <a:pPr>
                        <a:defRPr/>
                      </a:pPr>
                      <a:r>
                        <a:rPr lang="ru-RU" sz="1800" dirty="0" smtClean="0"/>
                        <a:t>Два участника команды</a:t>
                      </a:r>
                      <a:r>
                        <a:rPr lang="ru-RU" sz="1800" baseline="0" dirty="0" smtClean="0"/>
                        <a:t> ставят свои две ноги  в мешок и стараются как можно раньше пройти дистанцию.</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Tx/>
                        <a:buNone/>
                        <a:tabLst/>
                        <a:defRPr/>
                      </a:pPr>
                      <a:r>
                        <a:rPr lang="ru-RU" sz="1800" b="1" i="0" kern="1200" dirty="0" smtClean="0">
                          <a:solidFill>
                            <a:schemeClr val="bg1"/>
                          </a:solidFill>
                          <a:effectLst/>
                          <a:latin typeface="+mn-lt"/>
                          <a:ea typeface="+mn-ea"/>
                          <a:cs typeface="+mn-cs"/>
                        </a:rPr>
                        <a:t>Польза</a:t>
                      </a:r>
                      <a:endParaRPr lang="tr-TR" b="1" dirty="0">
                        <a:solidFill>
                          <a:schemeClr val="bg1"/>
                        </a:solidFill>
                      </a:endParaRPr>
                    </a:p>
                  </a:txBody>
                  <a:tcPr>
                    <a:solidFill>
                      <a:srgbClr val="00B0F0"/>
                    </a:solidFill>
                  </a:tcPr>
                </a:tc>
              </a:tr>
              <a:tr h="370840">
                <a:tc>
                  <a:txBody>
                    <a:bodyPr/>
                    <a:lstStyle/>
                    <a:p>
                      <a:pPr>
                        <a:buClr>
                          <a:srgbClr val="00B0F0"/>
                        </a:buClr>
                        <a:buFont typeface="Wingdings" pitchFamily="2" charset="2"/>
                        <a:buChar char="§"/>
                      </a:pPr>
                      <a:r>
                        <a:rPr lang="ru-RU" sz="1800" b="0" i="0" kern="1200" dirty="0" smtClean="0">
                          <a:solidFill>
                            <a:schemeClr val="dk1"/>
                          </a:solidFill>
                          <a:effectLst/>
                          <a:latin typeface="+mn-lt"/>
                          <a:ea typeface="+mn-ea"/>
                          <a:cs typeface="+mn-cs"/>
                        </a:rPr>
                        <a:t>Совместное использование ресурсов</a:t>
                      </a:r>
                      <a:endParaRPr lang="tr-TR"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Общение</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Решение проблем</a:t>
                      </a:r>
                      <a:endParaRPr lang="tr-TR" dirty="0"/>
                    </a:p>
                  </a:txBody>
                  <a:tcPr/>
                </a:tc>
              </a:tr>
              <a:tr h="370840">
                <a:tc>
                  <a:txBody>
                    <a:bodyPr/>
                    <a:lstStyle/>
                    <a:p>
                      <a:pPr>
                        <a:buClr>
                          <a:srgbClr val="00B0F0"/>
                        </a:buClr>
                        <a:buFont typeface="Wingdings" pitchFamily="2" charset="2"/>
                        <a:buChar char="§"/>
                      </a:pPr>
                      <a:r>
                        <a:rPr lang="ru-RU" sz="1800" b="0" i="0" kern="1200" dirty="0" smtClean="0">
                          <a:solidFill>
                            <a:schemeClr val="dk1"/>
                          </a:solidFill>
                          <a:effectLst/>
                          <a:latin typeface="+mn-lt"/>
                          <a:ea typeface="+mn-ea"/>
                          <a:cs typeface="+mn-cs"/>
                        </a:rPr>
                        <a:t>Эффективное решение проблем</a:t>
                      </a:r>
                      <a:endParaRPr lang="tr-TR"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Слаженность действий</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Командная игра</a:t>
                      </a:r>
                      <a:endParaRPr lang="tr-TR" dirty="0"/>
                    </a:p>
                  </a:txBody>
                  <a:tcPr/>
                </a:tc>
              </a:tr>
            </a:tbl>
          </a:graphicData>
        </a:graphic>
      </p:graphicFrame>
      <p:pic>
        <p:nvPicPr>
          <p:cNvPr id="8"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2" name="Footer Placeholder 1"/>
          <p:cNvSpPr>
            <a:spLocks noGrp="1"/>
          </p:cNvSpPr>
          <p:nvPr>
            <p:ph type="ftr" sz="quarter" idx="11"/>
          </p:nvPr>
        </p:nvSpPr>
        <p:spPr/>
        <p:txBody>
          <a:bodyPr/>
          <a:lstStyle/>
          <a:p>
            <a:pPr>
              <a:defRPr/>
            </a:pPr>
            <a:r>
              <a:rPr lang="ru-RU" smtClean="0"/>
              <a:t>Олимпийские игры</a:t>
            </a:r>
            <a:endParaRPr lang="tr-TR" dirty="0"/>
          </a:p>
        </p:txBody>
      </p:sp>
    </p:spTree>
    <p:extLst>
      <p:ext uri="{BB962C8B-B14F-4D97-AF65-F5344CB8AC3E}">
        <p14:creationId xmlns:p14="http://schemas.microsoft.com/office/powerpoint/2010/main" val="22033202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fade">
                                      <p:cBhvr>
                                        <p:cTn id="16" dur="1000"/>
                                        <p:tgtEl>
                                          <p:spTgt spid="3074"/>
                                        </p:tgtEl>
                                      </p:cBhvr>
                                    </p:animEffect>
                                  </p:childTnLst>
                                </p:cTn>
                              </p:par>
                              <p:par>
                                <p:cTn id="17" presetID="10" presetClass="entr" presetSubtype="0" fill="hold" nodeType="withEffect">
                                  <p:stCondLst>
                                    <p:cond delay="0"/>
                                  </p:stCondLst>
                                  <p:childTnLst>
                                    <p:set>
                                      <p:cBhvr>
                                        <p:cTn id="18" dur="1" fill="hold">
                                          <p:stCondLst>
                                            <p:cond delay="0"/>
                                          </p:stCondLst>
                                        </p:cTn>
                                        <p:tgtEl>
                                          <p:spTgt spid="3075"/>
                                        </p:tgtEl>
                                        <p:attrNameLst>
                                          <p:attrName>style.visibility</p:attrName>
                                        </p:attrNameLst>
                                      </p:cBhvr>
                                      <p:to>
                                        <p:strVal val="visible"/>
                                      </p:to>
                                    </p:set>
                                    <p:animEffect transition="in" filter="fade">
                                      <p:cBhvr>
                                        <p:cTn id="19"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5508104" y="980728"/>
            <a:ext cx="3312368" cy="2160240"/>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cstate="print"/>
          <a:srcRect/>
          <a:stretch>
            <a:fillRect/>
          </a:stretch>
        </p:blipFill>
        <p:spPr bwMode="auto">
          <a:xfrm>
            <a:off x="5495397" y="3429000"/>
            <a:ext cx="3253067" cy="2160240"/>
          </a:xfrm>
          <a:prstGeom prst="rect">
            <a:avLst/>
          </a:prstGeom>
          <a:noFill/>
          <a:ln w="9525">
            <a:noFill/>
            <a:miter lim="800000"/>
            <a:headEnd/>
            <a:tailEnd/>
          </a:ln>
          <a:effectLst/>
        </p:spPr>
      </p:pic>
      <p:pic>
        <p:nvPicPr>
          <p:cNvPr id="8"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11" name="7 Dikdörtgen"/>
          <p:cNvSpPr>
            <a:spLocks noChangeArrowheads="1"/>
          </p:cNvSpPr>
          <p:nvPr/>
        </p:nvSpPr>
        <p:spPr bwMode="auto">
          <a:xfrm>
            <a:off x="0" y="0"/>
            <a:ext cx="5564344"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ru-RU" b="1" dirty="0">
                <a:latin typeface="Comic Sans MS" pitchFamily="66" charset="0"/>
                <a:cs typeface="Arial" charset="0"/>
              </a:rPr>
              <a:t>ОЛИМПИЙСКИЕ ИГРЫ </a:t>
            </a:r>
            <a:r>
              <a:rPr lang="tr-TR" b="1" dirty="0" smtClean="0">
                <a:latin typeface="Comic Sans MS" pitchFamily="66" charset="0"/>
                <a:cs typeface="Arial" charset="0"/>
              </a:rPr>
              <a:t>: </a:t>
            </a:r>
            <a:r>
              <a:rPr lang="ru-RU" b="1" dirty="0" smtClean="0">
                <a:latin typeface="Comic Sans MS" pitchFamily="66" charset="0"/>
                <a:cs typeface="Arial" charset="0"/>
              </a:rPr>
              <a:t>МЯЧ МЕЖДУ НОГ</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058808693"/>
              </p:ext>
            </p:extLst>
          </p:nvPr>
        </p:nvGraphicFramePr>
        <p:xfrm>
          <a:off x="107504" y="1001752"/>
          <a:ext cx="5159896" cy="4155440"/>
        </p:xfrm>
        <a:graphic>
          <a:graphicData uri="http://schemas.openxmlformats.org/drawingml/2006/table">
            <a:tbl>
              <a:tblPr firstRow="1" bandRow="1">
                <a:tableStyleId>{7DF18680-E054-41AD-8BC1-D1AEF772440D}</a:tableStyleId>
              </a:tblPr>
              <a:tblGrid>
                <a:gridCol w="5159896"/>
              </a:tblGrid>
              <a:tr h="370840">
                <a:tc>
                  <a:txBody>
                    <a:bodyPr/>
                    <a:lstStyle/>
                    <a:p>
                      <a:r>
                        <a:rPr lang="ru-RU" dirty="0" smtClean="0"/>
                        <a:t>Цели </a:t>
                      </a:r>
                      <a:endParaRPr lang="tr-TR" dirty="0"/>
                    </a:p>
                  </a:txBody>
                  <a:tcPr>
                    <a:solidFill>
                      <a:srgbClr val="00B0F0"/>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smtClean="0"/>
                        <a:t>Каждый</a:t>
                      </a:r>
                      <a:r>
                        <a:rPr lang="ru-RU" sz="1800" baseline="0" dirty="0" smtClean="0"/>
                        <a:t> участник по очереди должен пройти дистанцию как можно раньше, но с условием что к него между ног будет мяч и участник не должен его уронить.</a:t>
                      </a:r>
                      <a:endParaRPr lang="tr-TR"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Tx/>
                        <a:buNone/>
                        <a:tabLst/>
                        <a:defRPr/>
                      </a:pPr>
                      <a:r>
                        <a:rPr lang="ru-RU" sz="1800" b="1" i="0" kern="1200" dirty="0" smtClean="0">
                          <a:solidFill>
                            <a:schemeClr val="bg1"/>
                          </a:solidFill>
                          <a:effectLst/>
                          <a:latin typeface="+mn-lt"/>
                          <a:ea typeface="+mn-ea"/>
                          <a:cs typeface="+mn-cs"/>
                        </a:rPr>
                        <a:t>Польза</a:t>
                      </a:r>
                      <a:endParaRPr lang="tr-TR" b="1" dirty="0">
                        <a:solidFill>
                          <a:schemeClr val="bg1"/>
                        </a:solidFill>
                      </a:endParaRPr>
                    </a:p>
                  </a:txBody>
                  <a:tcPr>
                    <a:solidFill>
                      <a:srgbClr val="00B0F0"/>
                    </a:solidFill>
                  </a:tcPr>
                </a:tc>
              </a:tr>
              <a:tr h="370840">
                <a:tc>
                  <a:txBody>
                    <a:bodyPr/>
                    <a:lstStyle/>
                    <a:p>
                      <a:pPr>
                        <a:buClr>
                          <a:srgbClr val="00B0F0"/>
                        </a:buClr>
                        <a:buFont typeface="Wingdings" pitchFamily="2" charset="2"/>
                        <a:buChar char="§"/>
                      </a:pPr>
                      <a:r>
                        <a:rPr lang="ru-RU" sz="1800" b="0" i="0" kern="1200" dirty="0" smtClean="0">
                          <a:solidFill>
                            <a:schemeClr val="dk1"/>
                          </a:solidFill>
                          <a:effectLst/>
                          <a:latin typeface="+mn-lt"/>
                          <a:ea typeface="+mn-ea"/>
                          <a:cs typeface="+mn-cs"/>
                        </a:rPr>
                        <a:t>Совместное использование ресурсов</a:t>
                      </a:r>
                      <a:endParaRPr lang="tr-TR"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Общение</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Решение проблем</a:t>
                      </a:r>
                      <a:endParaRPr lang="tr-TR" dirty="0"/>
                    </a:p>
                  </a:txBody>
                  <a:tcPr/>
                </a:tc>
              </a:tr>
              <a:tr h="370840">
                <a:tc>
                  <a:txBody>
                    <a:bodyPr/>
                    <a:lstStyle/>
                    <a:p>
                      <a:pPr>
                        <a:buClr>
                          <a:srgbClr val="00B0F0"/>
                        </a:buClr>
                        <a:buFont typeface="Wingdings" pitchFamily="2" charset="2"/>
                        <a:buChar char="§"/>
                      </a:pPr>
                      <a:r>
                        <a:rPr lang="ru-RU" sz="1800" b="0" i="0" kern="1200" dirty="0" smtClean="0">
                          <a:solidFill>
                            <a:schemeClr val="dk1"/>
                          </a:solidFill>
                          <a:effectLst/>
                          <a:latin typeface="+mn-lt"/>
                          <a:ea typeface="+mn-ea"/>
                          <a:cs typeface="+mn-cs"/>
                        </a:rPr>
                        <a:t>Эффективное решение проблем</a:t>
                      </a:r>
                      <a:endParaRPr lang="tr-TR"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Слаженность действий</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Обмен идеями</a:t>
                      </a:r>
                      <a:endParaRPr lang="tr-TR" dirty="0"/>
                    </a:p>
                  </a:txBody>
                  <a:tcPr/>
                </a:tc>
              </a:tr>
            </a:tbl>
          </a:graphicData>
        </a:graphic>
      </p:graphicFrame>
      <p:sp>
        <p:nvSpPr>
          <p:cNvPr id="3" name="Footer Placeholder 2"/>
          <p:cNvSpPr>
            <a:spLocks noGrp="1"/>
          </p:cNvSpPr>
          <p:nvPr>
            <p:ph type="ftr" sz="quarter" idx="11"/>
          </p:nvPr>
        </p:nvSpPr>
        <p:spPr/>
        <p:txBody>
          <a:bodyPr/>
          <a:lstStyle/>
          <a:p>
            <a:pPr>
              <a:defRPr/>
            </a:pPr>
            <a:r>
              <a:rPr lang="ru-RU" smtClean="0"/>
              <a:t>Олимпийские игры</a:t>
            </a:r>
            <a:endParaRPr lang="tr-TR" dirty="0"/>
          </a:p>
        </p:txBody>
      </p:sp>
    </p:spTree>
    <p:extLst>
      <p:ext uri="{BB962C8B-B14F-4D97-AF65-F5344CB8AC3E}">
        <p14:creationId xmlns:p14="http://schemas.microsoft.com/office/powerpoint/2010/main" val="22033202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1000"/>
                                        <p:tgtEl>
                                          <p:spTgt spid="4098"/>
                                        </p:tgtEl>
                                      </p:cBhvr>
                                    </p:animEffect>
                                  </p:childTnLst>
                                </p:cTn>
                              </p:par>
                              <p:par>
                                <p:cTn id="14" presetID="10" presetClass="entr" presetSubtype="0" fill="hold" nodeType="withEffect">
                                  <p:stCondLst>
                                    <p:cond delay="0"/>
                                  </p:stCondLst>
                                  <p:childTnLst>
                                    <p:set>
                                      <p:cBhvr>
                                        <p:cTn id="15" dur="1" fill="hold">
                                          <p:stCondLst>
                                            <p:cond delay="0"/>
                                          </p:stCondLst>
                                        </p:cTn>
                                        <p:tgtEl>
                                          <p:spTgt spid="4099"/>
                                        </p:tgtEl>
                                        <p:attrNameLst>
                                          <p:attrName>style.visibility</p:attrName>
                                        </p:attrNameLst>
                                      </p:cBhvr>
                                      <p:to>
                                        <p:strVal val="visible"/>
                                      </p:to>
                                    </p:set>
                                    <p:animEffect transition="in" filter="fade">
                                      <p:cBhvr>
                                        <p:cTn id="16" dur="1000"/>
                                        <p:tgtEl>
                                          <p:spTgt spid="4099"/>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POZİTİF OUTDOOR\AKTİVİTE ARAŞTIRMA\TEAM BUILDING\takım oyunları\DSC_0101.JPG"/>
          <p:cNvPicPr>
            <a:picLocks noChangeAspect="1" noChangeArrowheads="1"/>
          </p:cNvPicPr>
          <p:nvPr/>
        </p:nvPicPr>
        <p:blipFill>
          <a:blip r:embed="rId3" cstate="print"/>
          <a:srcRect/>
          <a:stretch>
            <a:fillRect/>
          </a:stretch>
        </p:blipFill>
        <p:spPr bwMode="auto">
          <a:xfrm>
            <a:off x="5508104" y="1052736"/>
            <a:ext cx="3312368" cy="2160240"/>
          </a:xfrm>
          <a:prstGeom prst="rect">
            <a:avLst/>
          </a:prstGeom>
          <a:noFill/>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508104" y="3429000"/>
            <a:ext cx="3312368" cy="2160240"/>
          </a:xfrm>
          <a:prstGeom prst="rect">
            <a:avLst/>
          </a:prstGeom>
          <a:noFill/>
        </p:spPr>
      </p:pic>
      <p:pic>
        <p:nvPicPr>
          <p:cNvPr id="8"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13" name="7 Dikdörtgen"/>
          <p:cNvSpPr>
            <a:spLocks noChangeArrowheads="1"/>
          </p:cNvSpPr>
          <p:nvPr/>
        </p:nvSpPr>
        <p:spPr bwMode="auto">
          <a:xfrm>
            <a:off x="0" y="44624"/>
            <a:ext cx="6732240" cy="769441"/>
          </a:xfrm>
          <a:prstGeom prst="rect">
            <a:avLst/>
          </a:prstGeom>
          <a:noFill/>
          <a:ln w="9525">
            <a:noFill/>
            <a:miter lim="800000"/>
            <a:headEnd/>
            <a:tailEnd/>
          </a:ln>
        </p:spPr>
        <p:txBody>
          <a:bodyPr wrap="square">
            <a:spAutoFit/>
          </a:bodyPr>
          <a:lstStyle/>
          <a:p>
            <a:r>
              <a:rPr lang="tr-TR" sz="4400" b="1" dirty="0" smtClean="0">
                <a:solidFill>
                  <a:srgbClr val="00B0F0"/>
                </a:solidFill>
                <a:latin typeface="Calibri" pitchFamily="34" charset="0"/>
              </a:rPr>
              <a:t>[</a:t>
            </a:r>
            <a:r>
              <a:rPr lang="ru-RU" b="1" dirty="0">
                <a:latin typeface="Comic Sans MS" pitchFamily="66" charset="0"/>
                <a:cs typeface="Arial" charset="0"/>
              </a:rPr>
              <a:t>ОЛИМПИЙСКИЕ ИГРЫ </a:t>
            </a:r>
            <a:r>
              <a:rPr lang="tr-TR" b="1" dirty="0" smtClean="0">
                <a:latin typeface="Comic Sans MS" pitchFamily="66" charset="0"/>
                <a:cs typeface="Arial" charset="0"/>
              </a:rPr>
              <a:t>:</a:t>
            </a:r>
            <a:r>
              <a:rPr lang="ru-RU" b="1" dirty="0" smtClean="0">
                <a:latin typeface="Comic Sans MS" pitchFamily="66" charset="0"/>
                <a:cs typeface="Arial" charset="0"/>
              </a:rPr>
              <a:t> ПЕРЕТЯГИВАНИЕ КАНАТА</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4289626062"/>
              </p:ext>
            </p:extLst>
          </p:nvPr>
        </p:nvGraphicFramePr>
        <p:xfrm>
          <a:off x="107504" y="1046336"/>
          <a:ext cx="5159896" cy="3606800"/>
        </p:xfrm>
        <a:graphic>
          <a:graphicData uri="http://schemas.openxmlformats.org/drawingml/2006/table">
            <a:tbl>
              <a:tblPr firstRow="1" bandRow="1">
                <a:tableStyleId>{7DF18680-E054-41AD-8BC1-D1AEF772440D}</a:tableStyleId>
              </a:tblPr>
              <a:tblGrid>
                <a:gridCol w="5159896"/>
              </a:tblGrid>
              <a:tr h="370840">
                <a:tc>
                  <a:txBody>
                    <a:bodyPr/>
                    <a:lstStyle/>
                    <a:p>
                      <a:r>
                        <a:rPr lang="ru-RU" dirty="0" smtClean="0"/>
                        <a:t>Цели</a:t>
                      </a:r>
                      <a:endParaRPr lang="tr-TR" dirty="0"/>
                    </a:p>
                  </a:txBody>
                  <a:tcPr>
                    <a:solidFill>
                      <a:srgbClr val="00B0F0"/>
                    </a:solidFill>
                  </a:tcPr>
                </a:tc>
              </a:tr>
              <a:tr h="370840">
                <a:tc>
                  <a:txBody>
                    <a:bodyPr/>
                    <a:lstStyle/>
                    <a:p>
                      <a:pPr>
                        <a:defRPr/>
                      </a:pPr>
                      <a:r>
                        <a:rPr lang="ru-RU" sz="1800" dirty="0" smtClean="0"/>
                        <a:t>Команды становятся на против</a:t>
                      </a:r>
                      <a:r>
                        <a:rPr lang="ru-RU" sz="1800" baseline="0" dirty="0" smtClean="0"/>
                        <a:t> и перетягивают канат до последних сил.</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Tx/>
                        <a:buNone/>
                        <a:tabLst/>
                        <a:defRPr/>
                      </a:pPr>
                      <a:r>
                        <a:rPr lang="ru-RU" sz="1800" b="1" i="0" kern="1200" dirty="0" smtClean="0">
                          <a:solidFill>
                            <a:schemeClr val="bg1"/>
                          </a:solidFill>
                          <a:effectLst/>
                          <a:latin typeface="+mn-lt"/>
                          <a:ea typeface="+mn-ea"/>
                          <a:cs typeface="+mn-cs"/>
                        </a:rPr>
                        <a:t>Польза</a:t>
                      </a:r>
                      <a:endParaRPr lang="tr-TR" b="1" dirty="0">
                        <a:solidFill>
                          <a:schemeClr val="bg1"/>
                        </a:solidFill>
                      </a:endParaRPr>
                    </a:p>
                  </a:txBody>
                  <a:tcPr>
                    <a:solidFill>
                      <a:srgbClr val="00B0F0"/>
                    </a:solidFill>
                  </a:tcPr>
                </a:tc>
              </a:tr>
              <a:tr h="370840">
                <a:tc>
                  <a:txBody>
                    <a:bodyPr/>
                    <a:lstStyle/>
                    <a:p>
                      <a:pPr>
                        <a:buClr>
                          <a:srgbClr val="00B0F0"/>
                        </a:buClr>
                        <a:buFont typeface="Wingdings" pitchFamily="2" charset="2"/>
                        <a:buChar char="§"/>
                      </a:pPr>
                      <a:r>
                        <a:rPr lang="ru-RU" sz="1800" b="0" i="0" kern="1200" dirty="0" smtClean="0">
                          <a:solidFill>
                            <a:schemeClr val="dk1"/>
                          </a:solidFill>
                          <a:effectLst/>
                          <a:latin typeface="+mn-lt"/>
                          <a:ea typeface="+mn-ea"/>
                          <a:cs typeface="+mn-cs"/>
                        </a:rPr>
                        <a:t>Совместное использование ресурсов</a:t>
                      </a:r>
                      <a:endParaRPr lang="tr-TR"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Общение</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Решение проблем</a:t>
                      </a:r>
                      <a:endParaRPr lang="tr-TR" dirty="0"/>
                    </a:p>
                  </a:txBody>
                  <a:tcPr/>
                </a:tc>
              </a:tr>
              <a:tr h="370840">
                <a:tc>
                  <a:txBody>
                    <a:bodyPr/>
                    <a:lstStyle/>
                    <a:p>
                      <a:pPr>
                        <a:buClr>
                          <a:srgbClr val="00B0F0"/>
                        </a:buClr>
                        <a:buFont typeface="Wingdings" pitchFamily="2" charset="2"/>
                        <a:buChar char="§"/>
                      </a:pPr>
                      <a:r>
                        <a:rPr lang="ru-RU" sz="1800" b="0" i="0" kern="1200" dirty="0" smtClean="0">
                          <a:solidFill>
                            <a:schemeClr val="dk1"/>
                          </a:solidFill>
                          <a:effectLst/>
                          <a:latin typeface="+mn-lt"/>
                          <a:ea typeface="+mn-ea"/>
                          <a:cs typeface="+mn-cs"/>
                        </a:rPr>
                        <a:t>Эффективное решение проблем</a:t>
                      </a:r>
                      <a:endParaRPr lang="tr-TR"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Слаженность действий</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Обмен идеями</a:t>
                      </a:r>
                      <a:endParaRPr lang="tr-TR" dirty="0"/>
                    </a:p>
                  </a:txBody>
                  <a:tcPr/>
                </a:tc>
              </a:tr>
            </a:tbl>
          </a:graphicData>
        </a:graphic>
      </p:graphicFrame>
      <p:sp>
        <p:nvSpPr>
          <p:cNvPr id="2" name="Footer Placeholder 1"/>
          <p:cNvSpPr>
            <a:spLocks noGrp="1"/>
          </p:cNvSpPr>
          <p:nvPr>
            <p:ph type="ftr" sz="quarter" idx="11"/>
          </p:nvPr>
        </p:nvSpPr>
        <p:spPr/>
        <p:txBody>
          <a:bodyPr/>
          <a:lstStyle/>
          <a:p>
            <a:pPr>
              <a:defRPr/>
            </a:pPr>
            <a:r>
              <a:rPr lang="ru-RU" smtClean="0"/>
              <a:t>Олимпийские игры</a:t>
            </a:r>
            <a:endParaRPr lang="tr-TR" dirty="0"/>
          </a:p>
        </p:txBody>
      </p:sp>
    </p:spTree>
    <p:extLst>
      <p:ext uri="{BB962C8B-B14F-4D97-AF65-F5344CB8AC3E}">
        <p14:creationId xmlns:p14="http://schemas.microsoft.com/office/powerpoint/2010/main" val="22033202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1000"/>
                                        <p:tgtEl>
                                          <p:spTgt spid="3074"/>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Metin kutusu 1"/>
          <p:cNvSpPr txBox="1">
            <a:spLocks noChangeArrowheads="1"/>
          </p:cNvSpPr>
          <p:nvPr/>
        </p:nvSpPr>
        <p:spPr bwMode="auto">
          <a:xfrm>
            <a:off x="214313" y="14620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7176" name="Metin kutusu 7"/>
          <p:cNvSpPr txBox="1">
            <a:spLocks noChangeArrowheads="1"/>
          </p:cNvSpPr>
          <p:nvPr/>
        </p:nvSpPr>
        <p:spPr bwMode="auto">
          <a:xfrm>
            <a:off x="366713" y="16144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908720"/>
            <a:ext cx="3384376" cy="208823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3356284"/>
            <a:ext cx="3384376" cy="2016932"/>
          </a:xfrm>
          <a:prstGeom prst="rect">
            <a:avLst/>
          </a:prstGeom>
        </p:spPr>
      </p:pic>
      <p:pic>
        <p:nvPicPr>
          <p:cNvPr id="11"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10" name="7 Dikdörtgen"/>
          <p:cNvSpPr>
            <a:spLocks noChangeArrowheads="1"/>
          </p:cNvSpPr>
          <p:nvPr/>
        </p:nvSpPr>
        <p:spPr bwMode="auto">
          <a:xfrm>
            <a:off x="0" y="0"/>
            <a:ext cx="4203395"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ru-RU" b="1" dirty="0">
                <a:latin typeface="Comic Sans MS" pitchFamily="66" charset="0"/>
                <a:cs typeface="Arial" charset="0"/>
              </a:rPr>
              <a:t>ОЛИМПИЙСКИЕ ИГРЫ </a:t>
            </a:r>
            <a:r>
              <a:rPr lang="tr-TR" b="1" dirty="0" smtClean="0">
                <a:latin typeface="Comic Sans MS" pitchFamily="66" charset="0"/>
                <a:cs typeface="Arial" charset="0"/>
              </a:rPr>
              <a:t>: </a:t>
            </a:r>
            <a:r>
              <a:rPr lang="ru-RU" b="1" dirty="0" smtClean="0">
                <a:latin typeface="Comic Sans MS" pitchFamily="66" charset="0"/>
                <a:cs typeface="Arial" charset="0"/>
              </a:rPr>
              <a:t>МОСТ</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3524745238"/>
              </p:ext>
            </p:extLst>
          </p:nvPr>
        </p:nvGraphicFramePr>
        <p:xfrm>
          <a:off x="107504" y="929744"/>
          <a:ext cx="5159896" cy="4155440"/>
        </p:xfrm>
        <a:graphic>
          <a:graphicData uri="http://schemas.openxmlformats.org/drawingml/2006/table">
            <a:tbl>
              <a:tblPr firstRow="1" bandRow="1">
                <a:tableStyleId>{7DF18680-E054-41AD-8BC1-D1AEF772440D}</a:tableStyleId>
              </a:tblPr>
              <a:tblGrid>
                <a:gridCol w="5159896"/>
              </a:tblGrid>
              <a:tr h="370840">
                <a:tc>
                  <a:txBody>
                    <a:bodyPr/>
                    <a:lstStyle/>
                    <a:p>
                      <a:r>
                        <a:rPr lang="ru-RU" dirty="0" smtClean="0"/>
                        <a:t>Цели </a:t>
                      </a:r>
                      <a:endParaRPr lang="tr-TR" dirty="0"/>
                    </a:p>
                  </a:txBody>
                  <a:tcPr>
                    <a:solidFill>
                      <a:srgbClr val="00B0F0"/>
                    </a:solidFill>
                  </a:tcPr>
                </a:tc>
              </a:tr>
              <a:tr h="370840">
                <a:tc>
                  <a:txBody>
                    <a:bodyPr/>
                    <a:lstStyle/>
                    <a:p>
                      <a:pPr>
                        <a:buClr>
                          <a:srgbClr val="92D050"/>
                        </a:buClr>
                        <a:buFont typeface="Wingdings" pitchFamily="2" charset="2"/>
                        <a:buNone/>
                      </a:pPr>
                      <a:r>
                        <a:rPr lang="ru-RU" sz="1800" dirty="0" smtClean="0"/>
                        <a:t>Каждая команда при помощи определенных инструментов  и снаряжения</a:t>
                      </a:r>
                      <a:r>
                        <a:rPr lang="ru-RU" sz="1800" baseline="0" dirty="0" smtClean="0"/>
                        <a:t> должна построить мост и проходить дальше, Продолжая так до финиша.</a:t>
                      </a:r>
                      <a:endParaRPr lang="tr-TR"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Tx/>
                        <a:buNone/>
                        <a:tabLst/>
                        <a:defRPr/>
                      </a:pPr>
                      <a:r>
                        <a:rPr lang="ru-RU" sz="1800" b="1" i="0" kern="1200" dirty="0" smtClean="0">
                          <a:solidFill>
                            <a:schemeClr val="bg1"/>
                          </a:solidFill>
                          <a:effectLst/>
                          <a:latin typeface="+mn-lt"/>
                          <a:ea typeface="+mn-ea"/>
                          <a:cs typeface="+mn-cs"/>
                        </a:rPr>
                        <a:t>Польза</a:t>
                      </a:r>
                      <a:endParaRPr lang="tr-TR" b="1" dirty="0">
                        <a:solidFill>
                          <a:schemeClr val="bg1"/>
                        </a:solidFill>
                      </a:endParaRPr>
                    </a:p>
                  </a:txBody>
                  <a:tcPr>
                    <a:solidFill>
                      <a:srgbClr val="00B0F0"/>
                    </a:solidFill>
                  </a:tcPr>
                </a:tc>
              </a:tr>
              <a:tr h="370840">
                <a:tc>
                  <a:txBody>
                    <a:bodyPr/>
                    <a:lstStyle/>
                    <a:p>
                      <a:pPr>
                        <a:buClr>
                          <a:srgbClr val="00B0F0"/>
                        </a:buClr>
                        <a:buFont typeface="Wingdings" pitchFamily="2" charset="2"/>
                        <a:buChar char="§"/>
                      </a:pPr>
                      <a:r>
                        <a:rPr lang="ru-RU" sz="1800" b="0" i="0" kern="1200" dirty="0" smtClean="0">
                          <a:solidFill>
                            <a:schemeClr val="dk1"/>
                          </a:solidFill>
                          <a:effectLst/>
                          <a:latin typeface="+mn-lt"/>
                          <a:ea typeface="+mn-ea"/>
                          <a:cs typeface="+mn-cs"/>
                        </a:rPr>
                        <a:t>Совместное использование ресурсов</a:t>
                      </a:r>
                      <a:endParaRPr lang="tr-TR"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Общение</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Решение проблем</a:t>
                      </a:r>
                      <a:endParaRPr lang="tr-TR" dirty="0"/>
                    </a:p>
                  </a:txBody>
                  <a:tcPr/>
                </a:tc>
              </a:tr>
              <a:tr h="370840">
                <a:tc>
                  <a:txBody>
                    <a:bodyPr/>
                    <a:lstStyle/>
                    <a:p>
                      <a:pPr>
                        <a:buClr>
                          <a:srgbClr val="00B0F0"/>
                        </a:buClr>
                        <a:buFont typeface="Wingdings" pitchFamily="2" charset="2"/>
                        <a:buChar char="§"/>
                      </a:pPr>
                      <a:r>
                        <a:rPr lang="ru-RU" sz="1800" b="0" i="0" kern="1200" dirty="0" smtClean="0">
                          <a:solidFill>
                            <a:schemeClr val="dk1"/>
                          </a:solidFill>
                          <a:effectLst/>
                          <a:latin typeface="+mn-lt"/>
                          <a:ea typeface="+mn-ea"/>
                          <a:cs typeface="+mn-cs"/>
                        </a:rPr>
                        <a:t>Эффективное решение проблем</a:t>
                      </a:r>
                      <a:endParaRPr lang="tr-TR"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Слаженность действий</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Обмен идеями</a:t>
                      </a:r>
                      <a:endParaRPr lang="tr-TR" dirty="0"/>
                    </a:p>
                  </a:txBody>
                  <a:tcPr/>
                </a:tc>
              </a:tr>
            </a:tbl>
          </a:graphicData>
        </a:graphic>
      </p:graphicFrame>
      <p:sp>
        <p:nvSpPr>
          <p:cNvPr id="4" name="Footer Placeholder 3"/>
          <p:cNvSpPr>
            <a:spLocks noGrp="1"/>
          </p:cNvSpPr>
          <p:nvPr>
            <p:ph type="ftr" sz="quarter" idx="11"/>
          </p:nvPr>
        </p:nvSpPr>
        <p:spPr/>
        <p:txBody>
          <a:bodyPr/>
          <a:lstStyle/>
          <a:p>
            <a:pPr>
              <a:defRPr/>
            </a:pPr>
            <a:r>
              <a:rPr lang="ru-RU" smtClean="0"/>
              <a:t>Олимпийские игры</a:t>
            </a:r>
            <a:endParaRPr lang="tr-TR" dirty="0"/>
          </a:p>
        </p:txBody>
      </p:sp>
    </p:spTree>
    <p:extLst>
      <p:ext uri="{BB962C8B-B14F-4D97-AF65-F5344CB8AC3E}">
        <p14:creationId xmlns:p14="http://schemas.microsoft.com/office/powerpoint/2010/main" val="17958098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Metin kutusu 1"/>
          <p:cNvSpPr txBox="1">
            <a:spLocks noChangeArrowheads="1"/>
          </p:cNvSpPr>
          <p:nvPr/>
        </p:nvSpPr>
        <p:spPr bwMode="auto">
          <a:xfrm>
            <a:off x="214313" y="14620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7176" name="Metin kutusu 7"/>
          <p:cNvSpPr txBox="1">
            <a:spLocks noChangeArrowheads="1"/>
          </p:cNvSpPr>
          <p:nvPr/>
        </p:nvSpPr>
        <p:spPr bwMode="auto">
          <a:xfrm>
            <a:off x="366713" y="16144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5" y="908720"/>
            <a:ext cx="3312368" cy="208823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3284984"/>
            <a:ext cx="3312368" cy="2088232"/>
          </a:xfrm>
          <a:prstGeom prst="rect">
            <a:avLst/>
          </a:prstGeom>
        </p:spPr>
      </p:pic>
      <p:pic>
        <p:nvPicPr>
          <p:cNvPr id="11"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10" name="7 Dikdörtgen"/>
          <p:cNvSpPr>
            <a:spLocks noChangeArrowheads="1"/>
          </p:cNvSpPr>
          <p:nvPr/>
        </p:nvSpPr>
        <p:spPr bwMode="auto">
          <a:xfrm>
            <a:off x="0" y="0"/>
            <a:ext cx="4302781"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ru-RU" b="1" dirty="0">
                <a:latin typeface="Comic Sans MS" pitchFamily="66" charset="0"/>
                <a:cs typeface="Arial" charset="0"/>
              </a:rPr>
              <a:t>ОЛИМПИЙСКИЕ ИГРЫ </a:t>
            </a:r>
            <a:r>
              <a:rPr lang="tr-TR" b="1" dirty="0" smtClean="0">
                <a:latin typeface="Comic Sans MS" pitchFamily="66" charset="0"/>
                <a:cs typeface="Arial" charset="0"/>
              </a:rPr>
              <a:t>: </a:t>
            </a:r>
            <a:r>
              <a:rPr lang="ru-RU" b="1" dirty="0" smtClean="0">
                <a:latin typeface="Comic Sans MS" pitchFamily="66" charset="0"/>
                <a:cs typeface="Arial" charset="0"/>
              </a:rPr>
              <a:t>ТАКСИ</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174139876"/>
              </p:ext>
            </p:extLst>
          </p:nvPr>
        </p:nvGraphicFramePr>
        <p:xfrm>
          <a:off x="107504" y="895961"/>
          <a:ext cx="5159896" cy="4333239"/>
        </p:xfrm>
        <a:graphic>
          <a:graphicData uri="http://schemas.openxmlformats.org/drawingml/2006/table">
            <a:tbl>
              <a:tblPr firstRow="1" bandRow="1">
                <a:tableStyleId>{7DF18680-E054-41AD-8BC1-D1AEF772440D}</a:tableStyleId>
              </a:tblPr>
              <a:tblGrid>
                <a:gridCol w="5159896"/>
              </a:tblGrid>
              <a:tr h="370840">
                <a:tc>
                  <a:txBody>
                    <a:bodyPr/>
                    <a:lstStyle/>
                    <a:p>
                      <a:r>
                        <a:rPr lang="ru-RU" dirty="0" smtClean="0"/>
                        <a:t>Цели</a:t>
                      </a:r>
                      <a:endParaRPr lang="tr-TR" dirty="0"/>
                    </a:p>
                  </a:txBody>
                  <a:tcPr>
                    <a:solidFill>
                      <a:srgbClr val="00B0F0"/>
                    </a:solidFill>
                  </a:tcPr>
                </a:tc>
              </a:tr>
              <a:tr h="370840">
                <a:tc>
                  <a:txBody>
                    <a:bodyPr/>
                    <a:lstStyle/>
                    <a:p>
                      <a:pPr>
                        <a:buClr>
                          <a:srgbClr val="92D050"/>
                        </a:buClr>
                        <a:buFont typeface="Wingdings" pitchFamily="2" charset="2"/>
                        <a:buNone/>
                      </a:pPr>
                      <a:r>
                        <a:rPr lang="ru-RU" dirty="0" smtClean="0"/>
                        <a:t>Эта игра принесет вам море наслаждений</a:t>
                      </a:r>
                      <a:r>
                        <a:rPr lang="ru-RU" baseline="0" dirty="0" smtClean="0"/>
                        <a:t> и удовольствий</a:t>
                      </a:r>
                      <a:r>
                        <a:rPr lang="tr-TR" baseline="0" dirty="0" smtClean="0"/>
                        <a:t>. </a:t>
                      </a:r>
                      <a:r>
                        <a:rPr lang="ru-RU" baseline="0" dirty="0" smtClean="0"/>
                        <a:t>Каждый участник по очереди будет в роли таксиста и пассажира.</a:t>
                      </a:r>
                      <a:endParaRPr lang="tr-TR" baseline="0" dirty="0" smtClean="0"/>
                    </a:p>
                    <a:p>
                      <a:pPr>
                        <a:buClr>
                          <a:srgbClr val="92D050"/>
                        </a:buClr>
                        <a:buFont typeface="Wingdings" pitchFamily="2" charset="2"/>
                        <a:buNone/>
                      </a:pPr>
                      <a:r>
                        <a:rPr lang="ru-RU" baseline="0" dirty="0" smtClean="0"/>
                        <a:t>Таксист должен провести своего пассажира по определенному пути и сдать его, затем участники меняются.</a:t>
                      </a:r>
                      <a:endParaRPr lang="tr-TR"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Tx/>
                        <a:buNone/>
                        <a:tabLst/>
                        <a:defRPr/>
                      </a:pPr>
                      <a:r>
                        <a:rPr lang="ru-RU" sz="1800" b="1" i="0" kern="1200" dirty="0" smtClean="0">
                          <a:solidFill>
                            <a:schemeClr val="bg1"/>
                          </a:solidFill>
                          <a:effectLst/>
                          <a:latin typeface="+mn-lt"/>
                          <a:ea typeface="+mn-ea"/>
                          <a:cs typeface="+mn-cs"/>
                        </a:rPr>
                        <a:t>Польза</a:t>
                      </a:r>
                      <a:endParaRPr lang="tr-TR" b="1" dirty="0">
                        <a:solidFill>
                          <a:schemeClr val="bg1"/>
                        </a:solidFill>
                      </a:endParaRPr>
                    </a:p>
                  </a:txBody>
                  <a:tcPr>
                    <a:solidFill>
                      <a:srgbClr val="00B0F0"/>
                    </a:solidFill>
                  </a:tcPr>
                </a:tc>
              </a:tr>
              <a:tr h="370840">
                <a:tc>
                  <a:txBody>
                    <a:bodyPr/>
                    <a:lstStyle/>
                    <a:p>
                      <a:pPr>
                        <a:buClr>
                          <a:srgbClr val="00B0F0"/>
                        </a:buClr>
                        <a:buFont typeface="Wingdings" pitchFamily="2" charset="2"/>
                        <a:buChar char="§"/>
                      </a:pPr>
                      <a:r>
                        <a:rPr lang="ru-RU" sz="1800" b="0" i="0" kern="1200" dirty="0" smtClean="0">
                          <a:solidFill>
                            <a:schemeClr val="dk1"/>
                          </a:solidFill>
                          <a:effectLst/>
                          <a:latin typeface="+mn-lt"/>
                          <a:ea typeface="+mn-ea"/>
                          <a:cs typeface="+mn-cs"/>
                        </a:rPr>
                        <a:t>Совместное использование ресурсов</a:t>
                      </a:r>
                      <a:endParaRPr lang="tr-TR"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Общение</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Решение проблем</a:t>
                      </a:r>
                      <a:endParaRPr lang="tr-TR" dirty="0"/>
                    </a:p>
                  </a:txBody>
                  <a:tcPr/>
                </a:tc>
              </a:tr>
              <a:tr h="370840">
                <a:tc>
                  <a:txBody>
                    <a:bodyPr/>
                    <a:lstStyle/>
                    <a:p>
                      <a:pPr>
                        <a:buClr>
                          <a:srgbClr val="00B0F0"/>
                        </a:buClr>
                        <a:buFont typeface="Wingdings" pitchFamily="2" charset="2"/>
                        <a:buChar char="§"/>
                      </a:pPr>
                      <a:r>
                        <a:rPr lang="ru-RU" sz="1800" b="0" i="0" kern="1200" dirty="0" smtClean="0">
                          <a:solidFill>
                            <a:schemeClr val="dk1"/>
                          </a:solidFill>
                          <a:effectLst/>
                          <a:latin typeface="+mn-lt"/>
                          <a:ea typeface="+mn-ea"/>
                          <a:cs typeface="+mn-cs"/>
                        </a:rPr>
                        <a:t>Эффективное решение проблем</a:t>
                      </a:r>
                      <a:endParaRPr lang="tr-TR"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Слаженность действий</a:t>
                      </a:r>
                      <a:endParaRPr lang="tr-TR" dirty="0"/>
                    </a:p>
                  </a:txBody>
                  <a:tcPr/>
                </a:tc>
              </a:tr>
            </a:tbl>
          </a:graphicData>
        </a:graphic>
      </p:graphicFrame>
      <p:sp>
        <p:nvSpPr>
          <p:cNvPr id="4" name="Footer Placeholder 3"/>
          <p:cNvSpPr>
            <a:spLocks noGrp="1"/>
          </p:cNvSpPr>
          <p:nvPr>
            <p:ph type="ftr" sz="quarter" idx="11"/>
          </p:nvPr>
        </p:nvSpPr>
        <p:spPr/>
        <p:txBody>
          <a:bodyPr/>
          <a:lstStyle/>
          <a:p>
            <a:pPr>
              <a:defRPr/>
            </a:pPr>
            <a:r>
              <a:rPr lang="ru-RU" smtClean="0"/>
              <a:t>Олимпийские игры</a:t>
            </a:r>
            <a:endParaRPr lang="tr-TR" dirty="0"/>
          </a:p>
        </p:txBody>
      </p:sp>
    </p:spTree>
    <p:extLst>
      <p:ext uri="{BB962C8B-B14F-4D97-AF65-F5344CB8AC3E}">
        <p14:creationId xmlns:p14="http://schemas.microsoft.com/office/powerpoint/2010/main" val="290526468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Metin kutusu 1"/>
          <p:cNvSpPr txBox="1">
            <a:spLocks noChangeArrowheads="1"/>
          </p:cNvSpPr>
          <p:nvPr/>
        </p:nvSpPr>
        <p:spPr bwMode="auto">
          <a:xfrm>
            <a:off x="214313" y="14620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7176" name="Metin kutusu 7"/>
          <p:cNvSpPr txBox="1">
            <a:spLocks noChangeArrowheads="1"/>
          </p:cNvSpPr>
          <p:nvPr/>
        </p:nvSpPr>
        <p:spPr bwMode="auto">
          <a:xfrm>
            <a:off x="366713" y="16144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5045" y="908720"/>
            <a:ext cx="3381451" cy="216024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3284984"/>
            <a:ext cx="3384376" cy="2160240"/>
          </a:xfrm>
          <a:prstGeom prst="rect">
            <a:avLst/>
          </a:prstGeom>
        </p:spPr>
      </p:pic>
      <p:pic>
        <p:nvPicPr>
          <p:cNvPr id="11"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10" name="7 Dikdörtgen"/>
          <p:cNvSpPr>
            <a:spLocks noChangeArrowheads="1"/>
          </p:cNvSpPr>
          <p:nvPr/>
        </p:nvSpPr>
        <p:spPr bwMode="auto">
          <a:xfrm>
            <a:off x="0" y="0"/>
            <a:ext cx="5809604"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ru-RU" b="1" dirty="0">
                <a:latin typeface="Comic Sans MS" pitchFamily="66" charset="0"/>
                <a:cs typeface="Arial" charset="0"/>
              </a:rPr>
              <a:t>ОЛИМПИЙСКИЕ ИГРЫ </a:t>
            </a:r>
            <a:r>
              <a:rPr lang="tr-TR" b="1" dirty="0" smtClean="0">
                <a:latin typeface="Comic Sans MS" pitchFamily="66" charset="0"/>
                <a:cs typeface="Arial" charset="0"/>
              </a:rPr>
              <a:t>: </a:t>
            </a:r>
            <a:r>
              <a:rPr lang="ru-RU" b="1" dirty="0" smtClean="0">
                <a:latin typeface="Comic Sans MS" pitchFamily="66" charset="0"/>
                <a:cs typeface="Arial" charset="0"/>
              </a:rPr>
              <a:t>ЭЛАСТИЧНЫЙ МЯЧ</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graphicFrame>
        <p:nvGraphicFramePr>
          <p:cNvPr id="15" name="12 Tablo"/>
          <p:cNvGraphicFramePr>
            <a:graphicFrameLocks noGrp="1"/>
          </p:cNvGraphicFramePr>
          <p:nvPr>
            <p:extLst>
              <p:ext uri="{D42A27DB-BD31-4B8C-83A1-F6EECF244321}">
                <p14:modId xmlns:p14="http://schemas.microsoft.com/office/powerpoint/2010/main" val="141520023"/>
              </p:ext>
            </p:extLst>
          </p:nvPr>
        </p:nvGraphicFramePr>
        <p:xfrm>
          <a:off x="107504" y="854825"/>
          <a:ext cx="5328592" cy="3510279"/>
        </p:xfrm>
        <a:graphic>
          <a:graphicData uri="http://schemas.openxmlformats.org/drawingml/2006/table">
            <a:tbl>
              <a:tblPr firstRow="1" bandRow="1">
                <a:tableStyleId>{7DF18680-E054-41AD-8BC1-D1AEF772440D}</a:tableStyleId>
              </a:tblPr>
              <a:tblGrid>
                <a:gridCol w="5328592"/>
              </a:tblGrid>
              <a:tr h="370840">
                <a:tc>
                  <a:txBody>
                    <a:bodyPr/>
                    <a:lstStyle/>
                    <a:p>
                      <a:r>
                        <a:rPr lang="ru-RU" dirty="0" smtClean="0"/>
                        <a:t>Цели</a:t>
                      </a:r>
                      <a:endParaRPr lang="tr-TR" dirty="0"/>
                    </a:p>
                  </a:txBody>
                  <a:tcPr>
                    <a:solidFill>
                      <a:srgbClr val="00B0F0"/>
                    </a:solidFill>
                  </a:tcPr>
                </a:tc>
              </a:tr>
              <a:tr h="370840">
                <a:tc>
                  <a:txBody>
                    <a:bodyPr/>
                    <a:lstStyle/>
                    <a:p>
                      <a:pPr>
                        <a:buClr>
                          <a:srgbClr val="92D050"/>
                        </a:buClr>
                        <a:buFont typeface="Wingdings" pitchFamily="2" charset="2"/>
                        <a:buNone/>
                      </a:pPr>
                      <a:r>
                        <a:rPr lang="ru-RU" dirty="0" smtClean="0"/>
                        <a:t>Каждая</a:t>
                      </a:r>
                      <a:r>
                        <a:rPr lang="ru-RU" baseline="0" dirty="0" smtClean="0"/>
                        <a:t> команда групповой игрой должна при помощи ниток и других приспособлений  довести мяч от начала до конца.</a:t>
                      </a:r>
                      <a:endParaRPr lang="tr-TR"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Tx/>
                        <a:buNone/>
                        <a:tabLst/>
                        <a:defRPr/>
                      </a:pPr>
                      <a:r>
                        <a:rPr lang="ru-RU" sz="1800" b="1" i="0" kern="1200" dirty="0" smtClean="0">
                          <a:solidFill>
                            <a:schemeClr val="bg1"/>
                          </a:solidFill>
                          <a:effectLst/>
                          <a:latin typeface="+mn-lt"/>
                          <a:ea typeface="+mn-ea"/>
                          <a:cs typeface="+mn-cs"/>
                        </a:rPr>
                        <a:t>Польза</a:t>
                      </a:r>
                      <a:endParaRPr lang="tr-TR" b="1" dirty="0">
                        <a:solidFill>
                          <a:schemeClr val="bg1"/>
                        </a:solidFill>
                      </a:endParaRPr>
                    </a:p>
                  </a:txBody>
                  <a:tcPr>
                    <a:solidFill>
                      <a:srgbClr val="00B0F0"/>
                    </a:solidFill>
                  </a:tcPr>
                </a:tc>
              </a:tr>
              <a:tr h="370840">
                <a:tc>
                  <a:txBody>
                    <a:bodyPr/>
                    <a:lstStyle/>
                    <a:p>
                      <a:pPr>
                        <a:buClr>
                          <a:srgbClr val="00B0F0"/>
                        </a:buClr>
                        <a:buFont typeface="Wingdings" pitchFamily="2" charset="2"/>
                        <a:buChar char="§"/>
                      </a:pPr>
                      <a:r>
                        <a:rPr lang="ru-RU" sz="1800" b="0" i="0" kern="1200" dirty="0" smtClean="0">
                          <a:solidFill>
                            <a:schemeClr val="dk1"/>
                          </a:solidFill>
                          <a:effectLst/>
                          <a:latin typeface="+mn-lt"/>
                          <a:ea typeface="+mn-ea"/>
                          <a:cs typeface="+mn-cs"/>
                        </a:rPr>
                        <a:t>Совместное использование ресурсов</a:t>
                      </a:r>
                      <a:endParaRPr lang="tr-TR"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Общение</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Решение проблем</a:t>
                      </a:r>
                      <a:endParaRPr lang="tr-TR" dirty="0"/>
                    </a:p>
                  </a:txBody>
                  <a:tcPr/>
                </a:tc>
              </a:tr>
              <a:tr h="370840">
                <a:tc>
                  <a:txBody>
                    <a:bodyPr/>
                    <a:lstStyle/>
                    <a:p>
                      <a:pPr>
                        <a:buClr>
                          <a:srgbClr val="00B0F0"/>
                        </a:buClr>
                        <a:buFont typeface="Wingdings" pitchFamily="2" charset="2"/>
                        <a:buChar char="§"/>
                      </a:pPr>
                      <a:r>
                        <a:rPr lang="ru-RU" sz="1800" b="0" i="0" kern="1200" dirty="0" smtClean="0">
                          <a:solidFill>
                            <a:schemeClr val="dk1"/>
                          </a:solidFill>
                          <a:effectLst/>
                          <a:latin typeface="+mn-lt"/>
                          <a:ea typeface="+mn-ea"/>
                          <a:cs typeface="+mn-cs"/>
                        </a:rPr>
                        <a:t>Эффективное решение проблем</a:t>
                      </a:r>
                      <a:endParaRPr lang="tr-TR"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Слаженность действий</a:t>
                      </a:r>
                      <a:endParaRPr lang="tr-TR" dirty="0"/>
                    </a:p>
                  </a:txBody>
                  <a:tcPr/>
                </a:tc>
              </a:tr>
            </a:tbl>
          </a:graphicData>
        </a:graphic>
      </p:graphicFrame>
      <p:sp>
        <p:nvSpPr>
          <p:cNvPr id="2" name="Footer Placeholder 1"/>
          <p:cNvSpPr>
            <a:spLocks noGrp="1"/>
          </p:cNvSpPr>
          <p:nvPr>
            <p:ph type="ftr" sz="quarter" idx="11"/>
          </p:nvPr>
        </p:nvSpPr>
        <p:spPr/>
        <p:txBody>
          <a:bodyPr/>
          <a:lstStyle/>
          <a:p>
            <a:pPr>
              <a:defRPr/>
            </a:pPr>
            <a:r>
              <a:rPr lang="ru-RU" smtClean="0"/>
              <a:t>Олимпийские игры</a:t>
            </a:r>
            <a:endParaRPr lang="tr-TR" dirty="0"/>
          </a:p>
        </p:txBody>
      </p:sp>
    </p:spTree>
    <p:extLst>
      <p:ext uri="{BB962C8B-B14F-4D97-AF65-F5344CB8AC3E}">
        <p14:creationId xmlns:p14="http://schemas.microsoft.com/office/powerpoint/2010/main" val="22375201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Metin kutusu 1"/>
          <p:cNvSpPr txBox="1">
            <a:spLocks noChangeArrowheads="1"/>
          </p:cNvSpPr>
          <p:nvPr/>
        </p:nvSpPr>
        <p:spPr bwMode="auto">
          <a:xfrm>
            <a:off x="214313" y="14620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7176" name="Metin kutusu 7"/>
          <p:cNvSpPr txBox="1">
            <a:spLocks noChangeArrowheads="1"/>
          </p:cNvSpPr>
          <p:nvPr/>
        </p:nvSpPr>
        <p:spPr bwMode="auto">
          <a:xfrm>
            <a:off x="366713" y="16144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2120" y="980728"/>
            <a:ext cx="3384376" cy="208823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3356992"/>
            <a:ext cx="3312368" cy="2088232"/>
          </a:xfrm>
          <a:prstGeom prst="rect">
            <a:avLst/>
          </a:prstGeom>
        </p:spPr>
      </p:pic>
      <p:pic>
        <p:nvPicPr>
          <p:cNvPr id="11"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10" name="7 Dikdörtgen"/>
          <p:cNvSpPr>
            <a:spLocks noChangeArrowheads="1"/>
          </p:cNvSpPr>
          <p:nvPr/>
        </p:nvSpPr>
        <p:spPr bwMode="auto">
          <a:xfrm>
            <a:off x="0" y="0"/>
            <a:ext cx="4352474"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ru-RU" b="1" dirty="0">
                <a:latin typeface="Comic Sans MS" pitchFamily="66" charset="0"/>
                <a:cs typeface="Arial" charset="0"/>
              </a:rPr>
              <a:t>ОЛИМПИЙСКИЕ ИГРЫ </a:t>
            </a:r>
            <a:r>
              <a:rPr lang="tr-TR" b="1" dirty="0" smtClean="0">
                <a:latin typeface="Comic Sans MS" pitchFamily="66" charset="0"/>
                <a:cs typeface="Arial" charset="0"/>
              </a:rPr>
              <a:t>: </a:t>
            </a:r>
            <a:r>
              <a:rPr lang="ru-RU" b="1" dirty="0" smtClean="0">
                <a:latin typeface="Comic Sans MS" pitchFamily="66" charset="0"/>
                <a:cs typeface="Arial" charset="0"/>
              </a:rPr>
              <a:t>БАШНЯ</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graphicFrame>
        <p:nvGraphicFramePr>
          <p:cNvPr id="15" name="12 Tablo"/>
          <p:cNvGraphicFramePr>
            <a:graphicFrameLocks noGrp="1"/>
          </p:cNvGraphicFramePr>
          <p:nvPr>
            <p:extLst>
              <p:ext uri="{D42A27DB-BD31-4B8C-83A1-F6EECF244321}">
                <p14:modId xmlns:p14="http://schemas.microsoft.com/office/powerpoint/2010/main" val="1774356894"/>
              </p:ext>
            </p:extLst>
          </p:nvPr>
        </p:nvGraphicFramePr>
        <p:xfrm>
          <a:off x="107504" y="940544"/>
          <a:ext cx="5328592" cy="3784600"/>
        </p:xfrm>
        <a:graphic>
          <a:graphicData uri="http://schemas.openxmlformats.org/drawingml/2006/table">
            <a:tbl>
              <a:tblPr firstRow="1" bandRow="1">
                <a:tableStyleId>{7DF18680-E054-41AD-8BC1-D1AEF772440D}</a:tableStyleId>
              </a:tblPr>
              <a:tblGrid>
                <a:gridCol w="5328592"/>
              </a:tblGrid>
              <a:tr h="370840">
                <a:tc>
                  <a:txBody>
                    <a:bodyPr/>
                    <a:lstStyle/>
                    <a:p>
                      <a:r>
                        <a:rPr lang="ru-RU" dirty="0" smtClean="0"/>
                        <a:t>Цели </a:t>
                      </a:r>
                      <a:endParaRPr lang="tr-TR" dirty="0"/>
                    </a:p>
                  </a:txBody>
                  <a:tcPr>
                    <a:solidFill>
                      <a:srgbClr val="00B0F0"/>
                    </a:solidFill>
                  </a:tcPr>
                </a:tc>
              </a:tr>
              <a:tr h="370840">
                <a:tc>
                  <a:txBody>
                    <a:bodyPr/>
                    <a:lstStyle/>
                    <a:p>
                      <a:pPr>
                        <a:buClr>
                          <a:srgbClr val="92D050"/>
                        </a:buClr>
                        <a:buFont typeface="Wingdings" pitchFamily="2" charset="2"/>
                        <a:buNone/>
                      </a:pPr>
                      <a:r>
                        <a:rPr lang="ru-RU" dirty="0" smtClean="0"/>
                        <a:t>Каждой команде дается</a:t>
                      </a:r>
                      <a:r>
                        <a:rPr lang="ru-RU" baseline="0" dirty="0" smtClean="0"/>
                        <a:t> время, команда за это время должна при помощи командной игры и конечно материалов построить башню не ступая на запретную зону.</a:t>
                      </a:r>
                      <a:endParaRPr lang="tr-TR"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Tx/>
                        <a:buNone/>
                        <a:tabLst/>
                        <a:defRPr/>
                      </a:pPr>
                      <a:r>
                        <a:rPr lang="ru-RU" sz="1800" b="1" i="0" kern="1200" dirty="0" smtClean="0">
                          <a:solidFill>
                            <a:schemeClr val="bg1"/>
                          </a:solidFill>
                          <a:effectLst/>
                          <a:latin typeface="+mn-lt"/>
                          <a:ea typeface="+mn-ea"/>
                          <a:cs typeface="+mn-cs"/>
                        </a:rPr>
                        <a:t>Польза</a:t>
                      </a:r>
                      <a:endParaRPr lang="tr-TR" b="1" dirty="0">
                        <a:solidFill>
                          <a:schemeClr val="bg1"/>
                        </a:solidFill>
                      </a:endParaRPr>
                    </a:p>
                  </a:txBody>
                  <a:tcPr>
                    <a:solidFill>
                      <a:srgbClr val="00B0F0"/>
                    </a:solidFill>
                  </a:tcPr>
                </a:tc>
              </a:tr>
              <a:tr h="370840">
                <a:tc>
                  <a:txBody>
                    <a:bodyPr/>
                    <a:lstStyle/>
                    <a:p>
                      <a:pPr>
                        <a:buClr>
                          <a:srgbClr val="00B0F0"/>
                        </a:buClr>
                        <a:buFont typeface="Wingdings" pitchFamily="2" charset="2"/>
                        <a:buChar char="§"/>
                      </a:pPr>
                      <a:r>
                        <a:rPr lang="ru-RU" sz="1800" b="0" i="0" kern="1200" dirty="0" smtClean="0">
                          <a:solidFill>
                            <a:schemeClr val="dk1"/>
                          </a:solidFill>
                          <a:effectLst/>
                          <a:latin typeface="+mn-lt"/>
                          <a:ea typeface="+mn-ea"/>
                          <a:cs typeface="+mn-cs"/>
                        </a:rPr>
                        <a:t>Совместное использование ресурсов</a:t>
                      </a:r>
                      <a:endParaRPr lang="tr-TR"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Общение</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Решение проблем</a:t>
                      </a:r>
                      <a:endParaRPr lang="tr-TR" dirty="0"/>
                    </a:p>
                  </a:txBody>
                  <a:tcPr/>
                </a:tc>
              </a:tr>
              <a:tr h="370840">
                <a:tc>
                  <a:txBody>
                    <a:bodyPr/>
                    <a:lstStyle/>
                    <a:p>
                      <a:pPr>
                        <a:buClr>
                          <a:srgbClr val="00B0F0"/>
                        </a:buClr>
                        <a:buFont typeface="Wingdings" pitchFamily="2" charset="2"/>
                        <a:buChar char="§"/>
                      </a:pPr>
                      <a:r>
                        <a:rPr lang="ru-RU" sz="1800" b="0" i="0" kern="1200" dirty="0" smtClean="0">
                          <a:solidFill>
                            <a:schemeClr val="dk1"/>
                          </a:solidFill>
                          <a:effectLst/>
                          <a:latin typeface="+mn-lt"/>
                          <a:ea typeface="+mn-ea"/>
                          <a:cs typeface="+mn-cs"/>
                        </a:rPr>
                        <a:t>Эффективное решение проблем</a:t>
                      </a:r>
                      <a:endParaRPr lang="tr-TR"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Tx/>
                        <a:buNone/>
                        <a:tabLst/>
                        <a:defRPr/>
                      </a:pPr>
                      <a:endParaRPr lang="tr-TR" b="1" dirty="0">
                        <a:solidFill>
                          <a:schemeClr val="bg1"/>
                        </a:solidFill>
                      </a:endParaRPr>
                    </a:p>
                  </a:txBody>
                  <a:tcPr/>
                </a:tc>
              </a:tr>
            </a:tbl>
          </a:graphicData>
        </a:graphic>
      </p:graphicFrame>
      <p:sp>
        <p:nvSpPr>
          <p:cNvPr id="4" name="Footer Placeholder 3"/>
          <p:cNvSpPr>
            <a:spLocks noGrp="1"/>
          </p:cNvSpPr>
          <p:nvPr>
            <p:ph type="ftr" sz="quarter" idx="11"/>
          </p:nvPr>
        </p:nvSpPr>
        <p:spPr/>
        <p:txBody>
          <a:bodyPr/>
          <a:lstStyle/>
          <a:p>
            <a:pPr>
              <a:defRPr/>
            </a:pPr>
            <a:r>
              <a:rPr lang="ru-RU" smtClean="0"/>
              <a:t>Олимпийские игры</a:t>
            </a:r>
            <a:endParaRPr lang="tr-TR" dirty="0"/>
          </a:p>
        </p:txBody>
      </p:sp>
    </p:spTree>
    <p:extLst>
      <p:ext uri="{BB962C8B-B14F-4D97-AF65-F5344CB8AC3E}">
        <p14:creationId xmlns:p14="http://schemas.microsoft.com/office/powerpoint/2010/main" val="27971594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7 Dikdörtgen"/>
          <p:cNvSpPr>
            <a:spLocks noChangeArrowheads="1"/>
          </p:cNvSpPr>
          <p:nvPr/>
        </p:nvSpPr>
        <p:spPr bwMode="auto">
          <a:xfrm>
            <a:off x="0" y="0"/>
            <a:ext cx="5929828"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ru-RU" b="1" dirty="0" smtClean="0">
                <a:latin typeface="Comic Sans MS" pitchFamily="66" charset="0"/>
                <a:cs typeface="Arial" charset="0"/>
              </a:rPr>
              <a:t>ОЛИМПИЙСКИЕ ИГРЫ</a:t>
            </a:r>
            <a:r>
              <a:rPr lang="tr-TR" b="1" dirty="0" smtClean="0">
                <a:latin typeface="Comic Sans MS" pitchFamily="66" charset="0"/>
                <a:cs typeface="Arial" charset="0"/>
              </a:rPr>
              <a:t>- </a:t>
            </a:r>
            <a:r>
              <a:rPr lang="ru-RU" b="1" dirty="0" smtClean="0">
                <a:latin typeface="Comic Sans MS" pitchFamily="66" charset="0"/>
                <a:cs typeface="Arial" charset="0"/>
              </a:rPr>
              <a:t>ВЫБРАННЫЕ ИГРЫ</a:t>
            </a:r>
            <a:r>
              <a:rPr lang="tr-TR" b="1" dirty="0" smtClean="0">
                <a:latin typeface="Comic Sans MS" pitchFamily="66" charset="0"/>
                <a:cs typeface="Arial" charset="0"/>
              </a:rPr>
              <a:t> </a:t>
            </a:r>
            <a:r>
              <a:rPr lang="tr-TR" sz="4400" b="1" dirty="0" smtClean="0">
                <a:solidFill>
                  <a:srgbClr val="00B0F0"/>
                </a:solidFill>
                <a:latin typeface="Comic Sans MS" pitchFamily="66" charset="0"/>
              </a:rPr>
              <a:t>]</a:t>
            </a:r>
            <a:endParaRPr lang="tr-TR" b="1" dirty="0">
              <a:solidFill>
                <a:srgbClr val="00B0F0"/>
              </a:solidFill>
              <a:latin typeface="Comic Sans MS" pitchFamily="66" charset="0"/>
            </a:endParaRPr>
          </a:p>
        </p:txBody>
      </p:sp>
      <p:grpSp>
        <p:nvGrpSpPr>
          <p:cNvPr id="31" name="30 Grup"/>
          <p:cNvGrpSpPr/>
          <p:nvPr/>
        </p:nvGrpSpPr>
        <p:grpSpPr>
          <a:xfrm>
            <a:off x="791580" y="860716"/>
            <a:ext cx="7560840" cy="5097856"/>
            <a:chOff x="971600" y="956728"/>
            <a:chExt cx="7560840" cy="5097856"/>
          </a:xfrm>
        </p:grpSpPr>
        <p:grpSp>
          <p:nvGrpSpPr>
            <p:cNvPr id="27" name="26 Grup"/>
            <p:cNvGrpSpPr/>
            <p:nvPr/>
          </p:nvGrpSpPr>
          <p:grpSpPr>
            <a:xfrm>
              <a:off x="971600" y="956728"/>
              <a:ext cx="3600400" cy="2496276"/>
              <a:chOff x="971600" y="956728"/>
              <a:chExt cx="3600400" cy="2496276"/>
            </a:xfrm>
          </p:grpSpPr>
          <p:sp>
            <p:nvSpPr>
              <p:cNvPr id="5126" name="39 Metin kutusu"/>
              <p:cNvSpPr txBox="1">
                <a:spLocks noChangeArrowheads="1"/>
              </p:cNvSpPr>
              <p:nvPr/>
            </p:nvSpPr>
            <p:spPr bwMode="auto">
              <a:xfrm>
                <a:off x="1943708" y="3083672"/>
                <a:ext cx="15841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dirty="0" smtClean="0"/>
                  <a:t>ПИРАМИДА</a:t>
                </a:r>
                <a:endParaRPr lang="tr-TR" dirty="0"/>
              </a:p>
            </p:txBody>
          </p:sp>
          <p:pic>
            <p:nvPicPr>
              <p:cNvPr id="14" name="Picture 4" descr="http://sphotos-a.ak.fbcdn.net/hphotos-ak-ash4/486612_344956772290603_358257831_n.jpg"/>
              <p:cNvPicPr>
                <a:picLocks noChangeAspect="1" noChangeArrowheads="1"/>
              </p:cNvPicPr>
              <p:nvPr/>
            </p:nvPicPr>
            <p:blipFill>
              <a:blip r:embed="rId3" cstate="print"/>
              <a:srcRect/>
              <a:stretch>
                <a:fillRect/>
              </a:stretch>
            </p:blipFill>
            <p:spPr bwMode="auto">
              <a:xfrm>
                <a:off x="971600" y="956728"/>
                <a:ext cx="3600400" cy="2112232"/>
              </a:xfrm>
              <a:prstGeom prst="rect">
                <a:avLst/>
              </a:prstGeom>
              <a:noFill/>
            </p:spPr>
          </p:pic>
        </p:grpSp>
        <p:grpSp>
          <p:nvGrpSpPr>
            <p:cNvPr id="30" name="29 Grup"/>
            <p:cNvGrpSpPr/>
            <p:nvPr/>
          </p:nvGrpSpPr>
          <p:grpSpPr>
            <a:xfrm>
              <a:off x="4932040" y="980728"/>
              <a:ext cx="3600400" cy="2481568"/>
              <a:chOff x="4932040" y="980728"/>
              <a:chExt cx="3600400" cy="2481568"/>
            </a:xfrm>
          </p:grpSpPr>
          <p:sp>
            <p:nvSpPr>
              <p:cNvPr id="21" name="42 Metin kutusu"/>
              <p:cNvSpPr txBox="1">
                <a:spLocks noChangeArrowheads="1"/>
              </p:cNvSpPr>
              <p:nvPr/>
            </p:nvSpPr>
            <p:spPr bwMode="auto">
              <a:xfrm>
                <a:off x="6300192" y="3092964"/>
                <a:ext cx="1008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dirty="0" smtClean="0"/>
                  <a:t>КУКЛА</a:t>
                </a:r>
                <a:endParaRPr lang="tr-TR" dirty="0"/>
              </a:p>
            </p:txBody>
          </p:sp>
          <p:pic>
            <p:nvPicPr>
              <p:cNvPr id="17" name="Picture 2" descr="http://sphotos-e.ak.fbcdn.net/hphotos-ak-snc6/182453_345417088911238_1341955385_n.jpg"/>
              <p:cNvPicPr>
                <a:picLocks noChangeAspect="1" noChangeArrowheads="1"/>
              </p:cNvPicPr>
              <p:nvPr/>
            </p:nvPicPr>
            <p:blipFill>
              <a:blip r:embed="rId4" cstate="print"/>
              <a:srcRect/>
              <a:stretch>
                <a:fillRect/>
              </a:stretch>
            </p:blipFill>
            <p:spPr bwMode="auto">
              <a:xfrm>
                <a:off x="4932040" y="980728"/>
                <a:ext cx="3600400" cy="2088232"/>
              </a:xfrm>
              <a:prstGeom prst="rect">
                <a:avLst/>
              </a:prstGeom>
              <a:noFill/>
            </p:spPr>
          </p:pic>
        </p:grpSp>
        <p:grpSp>
          <p:nvGrpSpPr>
            <p:cNvPr id="28" name="27 Grup"/>
            <p:cNvGrpSpPr/>
            <p:nvPr/>
          </p:nvGrpSpPr>
          <p:grpSpPr>
            <a:xfrm>
              <a:off x="971600" y="3573016"/>
              <a:ext cx="3600400" cy="2481568"/>
              <a:chOff x="971600" y="3573016"/>
              <a:chExt cx="3600400" cy="2481568"/>
            </a:xfrm>
          </p:grpSpPr>
          <p:sp>
            <p:nvSpPr>
              <p:cNvPr id="16" name="42 Metin kutusu"/>
              <p:cNvSpPr txBox="1">
                <a:spLocks noChangeArrowheads="1"/>
              </p:cNvSpPr>
              <p:nvPr/>
            </p:nvSpPr>
            <p:spPr bwMode="auto">
              <a:xfrm>
                <a:off x="1655676" y="5685252"/>
                <a:ext cx="23148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dirty="0" smtClean="0"/>
                  <a:t>ПЕРЕДАЧА КАМНЯ</a:t>
                </a:r>
                <a:endParaRPr lang="tr-TR" dirty="0"/>
              </a:p>
            </p:txBody>
          </p:sp>
          <p:pic>
            <p:nvPicPr>
              <p:cNvPr id="18" name="Picture 5" descr="C:\POZİTİF OUTDOOR\AKTİVİTE FOTO VE VİDEOLAR\SVAH&amp;COMPAREX(09.06.2012)\FOTO\seçilmişler\TAŞ DEVRİ\DSC_0076.JPG"/>
              <p:cNvPicPr>
                <a:picLocks noChangeAspect="1" noChangeArrowheads="1"/>
              </p:cNvPicPr>
              <p:nvPr/>
            </p:nvPicPr>
            <p:blipFill>
              <a:blip r:embed="rId5" cstate="print"/>
              <a:srcRect/>
              <a:stretch>
                <a:fillRect/>
              </a:stretch>
            </p:blipFill>
            <p:spPr bwMode="auto">
              <a:xfrm>
                <a:off x="971600" y="3573016"/>
                <a:ext cx="3600400" cy="2088232"/>
              </a:xfrm>
              <a:prstGeom prst="rect">
                <a:avLst/>
              </a:prstGeom>
              <a:noFill/>
            </p:spPr>
          </p:pic>
        </p:grpSp>
        <p:grpSp>
          <p:nvGrpSpPr>
            <p:cNvPr id="29" name="28 Grup"/>
            <p:cNvGrpSpPr/>
            <p:nvPr/>
          </p:nvGrpSpPr>
          <p:grpSpPr>
            <a:xfrm>
              <a:off x="4932040" y="3573016"/>
              <a:ext cx="3600400" cy="2481568"/>
              <a:chOff x="4932040" y="3573016"/>
              <a:chExt cx="3600400" cy="2481568"/>
            </a:xfrm>
          </p:grpSpPr>
          <p:sp>
            <p:nvSpPr>
              <p:cNvPr id="19" name="42 Metin kutusu"/>
              <p:cNvSpPr txBox="1">
                <a:spLocks noChangeArrowheads="1"/>
              </p:cNvSpPr>
              <p:nvPr/>
            </p:nvSpPr>
            <p:spPr bwMode="auto">
              <a:xfrm>
                <a:off x="6012160" y="5685252"/>
                <a:ext cx="14401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dirty="0" smtClean="0"/>
                  <a:t>ЛИБИРИНТ</a:t>
                </a:r>
                <a:endParaRPr lang="tr-TR" dirty="0"/>
              </a:p>
            </p:txBody>
          </p:sp>
          <p:pic>
            <p:nvPicPr>
              <p:cNvPr id="22" name="Picture 3" descr="C:\POZİTİF OUTDOOR\AKTİVİTE FOTO VE VİDEOLAR\SVAH&amp;COMPAREX(09.06.2012)\FOTO\seçilmişler\LABİRENT\DSC_0232.JPG"/>
              <p:cNvPicPr>
                <a:picLocks noChangeAspect="1" noChangeArrowheads="1"/>
              </p:cNvPicPr>
              <p:nvPr/>
            </p:nvPicPr>
            <p:blipFill>
              <a:blip r:embed="rId6" cstate="print"/>
              <a:srcRect/>
              <a:stretch>
                <a:fillRect/>
              </a:stretch>
            </p:blipFill>
            <p:spPr bwMode="auto">
              <a:xfrm>
                <a:off x="4932040" y="3573016"/>
                <a:ext cx="3600400" cy="2088232"/>
              </a:xfrm>
              <a:prstGeom prst="rect">
                <a:avLst/>
              </a:prstGeom>
              <a:noFill/>
            </p:spPr>
          </p:pic>
        </p:grpSp>
      </p:grpSp>
      <p:sp>
        <p:nvSpPr>
          <p:cNvPr id="2" name="Footer Placeholder 1"/>
          <p:cNvSpPr>
            <a:spLocks noGrp="1"/>
          </p:cNvSpPr>
          <p:nvPr>
            <p:ph type="ftr" sz="quarter" idx="11"/>
          </p:nvPr>
        </p:nvSpPr>
        <p:spPr/>
        <p:txBody>
          <a:bodyPr/>
          <a:lstStyle/>
          <a:p>
            <a:pPr>
              <a:defRPr/>
            </a:pPr>
            <a:r>
              <a:rPr lang="ru-RU" smtClean="0"/>
              <a:t>Олимпийские игры</a:t>
            </a:r>
            <a:endParaRPr lang="tr-TR" dirty="0"/>
          </a:p>
        </p:txBody>
      </p:sp>
      <p:pic>
        <p:nvPicPr>
          <p:cNvPr id="23"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Tree>
    <p:extLst>
      <p:ext uri="{BB962C8B-B14F-4D97-AF65-F5344CB8AC3E}">
        <p14:creationId xmlns:p14="http://schemas.microsoft.com/office/powerpoint/2010/main" val="30003370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Metin kutusu 1"/>
          <p:cNvSpPr txBox="1">
            <a:spLocks noChangeArrowheads="1"/>
          </p:cNvSpPr>
          <p:nvPr/>
        </p:nvSpPr>
        <p:spPr bwMode="auto">
          <a:xfrm>
            <a:off x="214313" y="14620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7176" name="Metin kutusu 7"/>
          <p:cNvSpPr txBox="1">
            <a:spLocks noChangeArrowheads="1"/>
          </p:cNvSpPr>
          <p:nvPr/>
        </p:nvSpPr>
        <p:spPr bwMode="auto">
          <a:xfrm>
            <a:off x="366713" y="16144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1070738"/>
            <a:ext cx="3240360" cy="243027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0748" y="3680009"/>
            <a:ext cx="3217716" cy="2413287"/>
          </a:xfrm>
          <a:prstGeom prst="rect">
            <a:avLst/>
          </a:prstGeom>
        </p:spPr>
      </p:pic>
      <p:pic>
        <p:nvPicPr>
          <p:cNvPr id="11"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10" name="7 Dikdörtgen"/>
          <p:cNvSpPr>
            <a:spLocks noChangeArrowheads="1"/>
          </p:cNvSpPr>
          <p:nvPr/>
        </p:nvSpPr>
        <p:spPr bwMode="auto">
          <a:xfrm>
            <a:off x="-3666" y="0"/>
            <a:ext cx="5304657"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ru-RU" b="1" dirty="0">
                <a:latin typeface="Comic Sans MS" pitchFamily="66" charset="0"/>
                <a:cs typeface="Arial" charset="0"/>
              </a:rPr>
              <a:t>ОЛИМПИЙСКИЕ ИГРЫ </a:t>
            </a:r>
            <a:r>
              <a:rPr lang="tr-TR" b="1" dirty="0" smtClean="0">
                <a:latin typeface="Comic Sans MS" pitchFamily="66" charset="0"/>
                <a:cs typeface="Arial" charset="0"/>
              </a:rPr>
              <a:t>: </a:t>
            </a:r>
            <a:r>
              <a:rPr lang="ru-RU" b="1" dirty="0" smtClean="0">
                <a:latin typeface="Comic Sans MS" pitchFamily="66" charset="0"/>
                <a:cs typeface="Arial" charset="0"/>
              </a:rPr>
              <a:t>ПОВОРОТНЫЙ</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graphicFrame>
        <p:nvGraphicFramePr>
          <p:cNvPr id="15" name="15 Tablo"/>
          <p:cNvGraphicFramePr>
            <a:graphicFrameLocks noGrp="1"/>
          </p:cNvGraphicFramePr>
          <p:nvPr>
            <p:extLst>
              <p:ext uri="{D42A27DB-BD31-4B8C-83A1-F6EECF244321}">
                <p14:modId xmlns:p14="http://schemas.microsoft.com/office/powerpoint/2010/main" val="2072704000"/>
              </p:ext>
            </p:extLst>
          </p:nvPr>
        </p:nvGraphicFramePr>
        <p:xfrm>
          <a:off x="107504" y="1015465"/>
          <a:ext cx="5159896" cy="4429759"/>
        </p:xfrm>
        <a:graphic>
          <a:graphicData uri="http://schemas.openxmlformats.org/drawingml/2006/table">
            <a:tbl>
              <a:tblPr firstRow="1" bandRow="1">
                <a:tableStyleId>{7DF18680-E054-41AD-8BC1-D1AEF772440D}</a:tableStyleId>
              </a:tblPr>
              <a:tblGrid>
                <a:gridCol w="5159896"/>
              </a:tblGrid>
              <a:tr h="370840">
                <a:tc>
                  <a:txBody>
                    <a:bodyPr/>
                    <a:lstStyle/>
                    <a:p>
                      <a:r>
                        <a:rPr lang="ru-RU" dirty="0" smtClean="0"/>
                        <a:t>Цели</a:t>
                      </a:r>
                      <a:endParaRPr lang="tr-TR" dirty="0"/>
                    </a:p>
                  </a:txBody>
                  <a:tcPr>
                    <a:solidFill>
                      <a:srgbClr val="00B0F0"/>
                    </a:solidFill>
                  </a:tcPr>
                </a:tc>
              </a:tr>
              <a:tr h="370840">
                <a:tc>
                  <a:txBody>
                    <a:bodyPr/>
                    <a:lstStyle/>
                    <a:p>
                      <a:pPr>
                        <a:buClr>
                          <a:srgbClr val="92D050"/>
                        </a:buClr>
                        <a:buFont typeface="Wingdings" pitchFamily="2" charset="2"/>
                        <a:buNone/>
                      </a:pPr>
                      <a:r>
                        <a:rPr lang="ru-RU" dirty="0" smtClean="0"/>
                        <a:t>Вы готовы к этой интересной игре?</a:t>
                      </a:r>
                      <a:r>
                        <a:rPr lang="ru-RU" baseline="0" dirty="0" smtClean="0"/>
                        <a:t> Каждая команда выстраивается внутри так называемой поворотной линии. По свистку судьи две команды начинают двигаться. На вид легкое, но в жизни очень тяжелое испытание.</a:t>
                      </a:r>
                      <a:endParaRPr lang="tr-TR"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Tx/>
                        <a:buNone/>
                        <a:tabLst/>
                        <a:defRPr/>
                      </a:pPr>
                      <a:r>
                        <a:rPr lang="ru-RU" sz="1800" b="1" i="0" kern="1200" dirty="0" smtClean="0">
                          <a:solidFill>
                            <a:schemeClr val="bg1"/>
                          </a:solidFill>
                          <a:effectLst/>
                          <a:latin typeface="+mn-lt"/>
                          <a:ea typeface="+mn-ea"/>
                          <a:cs typeface="+mn-cs"/>
                        </a:rPr>
                        <a:t>Польза</a:t>
                      </a:r>
                      <a:endParaRPr lang="tr-TR" b="1" dirty="0">
                        <a:solidFill>
                          <a:schemeClr val="bg1"/>
                        </a:solidFill>
                      </a:endParaRPr>
                    </a:p>
                  </a:txBody>
                  <a:tcPr>
                    <a:solidFill>
                      <a:srgbClr val="00B0F0"/>
                    </a:solidFill>
                  </a:tcPr>
                </a:tc>
              </a:tr>
              <a:tr h="370840">
                <a:tc>
                  <a:txBody>
                    <a:bodyPr/>
                    <a:lstStyle/>
                    <a:p>
                      <a:pPr>
                        <a:buClr>
                          <a:srgbClr val="00B0F0"/>
                        </a:buClr>
                        <a:buFont typeface="Wingdings" pitchFamily="2" charset="2"/>
                        <a:buChar char="§"/>
                      </a:pPr>
                      <a:r>
                        <a:rPr lang="ru-RU" sz="1800" b="0" i="0" kern="1200" dirty="0" smtClean="0">
                          <a:solidFill>
                            <a:schemeClr val="dk1"/>
                          </a:solidFill>
                          <a:effectLst/>
                          <a:latin typeface="+mn-lt"/>
                          <a:ea typeface="+mn-ea"/>
                          <a:cs typeface="+mn-cs"/>
                        </a:rPr>
                        <a:t>Совместное использование ресурсов</a:t>
                      </a:r>
                      <a:endParaRPr lang="tr-TR"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Общение</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Решение проблем</a:t>
                      </a:r>
                      <a:endParaRPr lang="tr-TR" dirty="0"/>
                    </a:p>
                  </a:txBody>
                  <a:tcPr/>
                </a:tc>
              </a:tr>
              <a:tr h="370840">
                <a:tc>
                  <a:txBody>
                    <a:bodyPr/>
                    <a:lstStyle/>
                    <a:p>
                      <a:pPr>
                        <a:buClr>
                          <a:srgbClr val="00B0F0"/>
                        </a:buClr>
                        <a:buFont typeface="Wingdings" pitchFamily="2" charset="2"/>
                        <a:buChar char="§"/>
                      </a:pPr>
                      <a:r>
                        <a:rPr lang="ru-RU" sz="1800" b="0" i="0" kern="1200" dirty="0" smtClean="0">
                          <a:solidFill>
                            <a:schemeClr val="dk1"/>
                          </a:solidFill>
                          <a:effectLst/>
                          <a:latin typeface="+mn-lt"/>
                          <a:ea typeface="+mn-ea"/>
                          <a:cs typeface="+mn-cs"/>
                        </a:rPr>
                        <a:t>Эффективное решение проблем</a:t>
                      </a:r>
                      <a:endParaRPr lang="tr-TR"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Слаженность действий</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Tx/>
                        <a:buNone/>
                        <a:tabLst/>
                        <a:defRPr/>
                      </a:pPr>
                      <a:endParaRPr lang="tr-TR" b="1" dirty="0">
                        <a:solidFill>
                          <a:schemeClr val="bg1"/>
                        </a:solidFill>
                      </a:endParaRPr>
                    </a:p>
                  </a:txBody>
                  <a:tcPr/>
                </a:tc>
              </a:tr>
            </a:tbl>
          </a:graphicData>
        </a:graphic>
      </p:graphicFrame>
      <p:sp>
        <p:nvSpPr>
          <p:cNvPr id="2" name="Footer Placeholder 1"/>
          <p:cNvSpPr>
            <a:spLocks noGrp="1"/>
          </p:cNvSpPr>
          <p:nvPr>
            <p:ph type="ftr" sz="quarter" idx="11"/>
          </p:nvPr>
        </p:nvSpPr>
        <p:spPr/>
        <p:txBody>
          <a:bodyPr/>
          <a:lstStyle/>
          <a:p>
            <a:pPr>
              <a:defRPr/>
            </a:pPr>
            <a:r>
              <a:rPr lang="ru-RU" smtClean="0"/>
              <a:t>Олимпийские игры</a:t>
            </a:r>
            <a:endParaRPr lang="tr-TR" dirty="0"/>
          </a:p>
        </p:txBody>
      </p:sp>
    </p:spTree>
    <p:extLst>
      <p:ext uri="{BB962C8B-B14F-4D97-AF65-F5344CB8AC3E}">
        <p14:creationId xmlns:p14="http://schemas.microsoft.com/office/powerpoint/2010/main" val="41382653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Metin kutusu 1"/>
          <p:cNvSpPr txBox="1">
            <a:spLocks noChangeArrowheads="1"/>
          </p:cNvSpPr>
          <p:nvPr/>
        </p:nvSpPr>
        <p:spPr bwMode="auto">
          <a:xfrm>
            <a:off x="214313" y="14620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7176" name="Metin kutusu 7"/>
          <p:cNvSpPr txBox="1">
            <a:spLocks noChangeArrowheads="1"/>
          </p:cNvSpPr>
          <p:nvPr/>
        </p:nvSpPr>
        <p:spPr bwMode="auto">
          <a:xfrm>
            <a:off x="366713" y="16144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980728"/>
            <a:ext cx="3384376" cy="2232248"/>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3900" y="3410968"/>
            <a:ext cx="3378580" cy="2250280"/>
          </a:xfrm>
          <a:prstGeom prst="rect">
            <a:avLst/>
          </a:prstGeom>
        </p:spPr>
      </p:pic>
      <p:pic>
        <p:nvPicPr>
          <p:cNvPr id="11"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10" name="7 Dikdörtgen"/>
          <p:cNvSpPr>
            <a:spLocks noChangeArrowheads="1"/>
          </p:cNvSpPr>
          <p:nvPr/>
        </p:nvSpPr>
        <p:spPr bwMode="auto">
          <a:xfrm>
            <a:off x="0" y="0"/>
            <a:ext cx="6343403"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ru-RU" b="1" dirty="0">
                <a:latin typeface="Comic Sans MS" pitchFamily="66" charset="0"/>
                <a:cs typeface="Arial" charset="0"/>
              </a:rPr>
              <a:t>ОЛИМПИЙСКИЕ ИГРЫ </a:t>
            </a:r>
            <a:r>
              <a:rPr lang="tr-TR" b="1" dirty="0" smtClean="0">
                <a:latin typeface="Comic Sans MS" pitchFamily="66" charset="0"/>
                <a:cs typeface="Arial" charset="0"/>
              </a:rPr>
              <a:t>: </a:t>
            </a:r>
            <a:r>
              <a:rPr lang="ru-RU" b="1" dirty="0" smtClean="0">
                <a:latin typeface="Comic Sans MS" pitchFamily="66" charset="0"/>
                <a:cs typeface="Arial" charset="0"/>
              </a:rPr>
              <a:t>БАЛАНС И ВЕЛОСИПЕД</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graphicFrame>
        <p:nvGraphicFramePr>
          <p:cNvPr id="15" name="15 Tablo"/>
          <p:cNvGraphicFramePr>
            <a:graphicFrameLocks noGrp="1"/>
          </p:cNvGraphicFramePr>
          <p:nvPr>
            <p:extLst>
              <p:ext uri="{D42A27DB-BD31-4B8C-83A1-F6EECF244321}">
                <p14:modId xmlns:p14="http://schemas.microsoft.com/office/powerpoint/2010/main" val="379572185"/>
              </p:ext>
            </p:extLst>
          </p:nvPr>
        </p:nvGraphicFramePr>
        <p:xfrm>
          <a:off x="107504" y="965057"/>
          <a:ext cx="5159896" cy="3688079"/>
        </p:xfrm>
        <a:graphic>
          <a:graphicData uri="http://schemas.openxmlformats.org/drawingml/2006/table">
            <a:tbl>
              <a:tblPr firstRow="1" bandRow="1">
                <a:tableStyleId>{7DF18680-E054-41AD-8BC1-D1AEF772440D}</a:tableStyleId>
              </a:tblPr>
              <a:tblGrid>
                <a:gridCol w="5159896"/>
              </a:tblGrid>
              <a:tr h="370840">
                <a:tc>
                  <a:txBody>
                    <a:bodyPr/>
                    <a:lstStyle/>
                    <a:p>
                      <a:r>
                        <a:rPr lang="ru-RU" dirty="0" smtClean="0"/>
                        <a:t>Цели </a:t>
                      </a:r>
                      <a:endParaRPr lang="tr-TR" dirty="0"/>
                    </a:p>
                  </a:txBody>
                  <a:tcPr>
                    <a:solidFill>
                      <a:srgbClr val="00B0F0"/>
                    </a:solidFill>
                  </a:tcPr>
                </a:tc>
              </a:tr>
              <a:tr h="370840">
                <a:tc>
                  <a:txBody>
                    <a:bodyPr/>
                    <a:lstStyle/>
                    <a:p>
                      <a:pPr>
                        <a:buClr>
                          <a:srgbClr val="92D050"/>
                        </a:buClr>
                        <a:buFont typeface="Wingdings" pitchFamily="2" charset="2"/>
                        <a:buNone/>
                      </a:pPr>
                      <a:r>
                        <a:rPr lang="ru-RU" dirty="0" smtClean="0"/>
                        <a:t>Один</a:t>
                      </a:r>
                      <a:r>
                        <a:rPr lang="ru-RU" baseline="0" dirty="0" smtClean="0"/>
                        <a:t> игрок команды садится на велосипед, но при этом не имеет право держать руль. Команда связывает велосипед по своему желанию и начинает путь. Задача не уронив игрока дойти до финишной черты.</a:t>
                      </a:r>
                      <a:endParaRPr lang="tr-TR"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Tx/>
                        <a:buNone/>
                        <a:tabLst/>
                        <a:defRPr/>
                      </a:pPr>
                      <a:r>
                        <a:rPr lang="ru-RU" sz="1800" b="1" i="0" kern="1200" dirty="0" smtClean="0">
                          <a:solidFill>
                            <a:schemeClr val="bg1"/>
                          </a:solidFill>
                          <a:effectLst/>
                          <a:latin typeface="+mn-lt"/>
                          <a:ea typeface="+mn-ea"/>
                          <a:cs typeface="+mn-cs"/>
                        </a:rPr>
                        <a:t>Польза</a:t>
                      </a:r>
                      <a:endParaRPr lang="tr-TR" b="1" dirty="0">
                        <a:solidFill>
                          <a:schemeClr val="bg1"/>
                        </a:solidFill>
                      </a:endParaRPr>
                    </a:p>
                  </a:txBody>
                  <a:tcPr>
                    <a:solidFill>
                      <a:srgbClr val="00B0F0"/>
                    </a:solidFill>
                  </a:tcPr>
                </a:tc>
              </a:tr>
              <a:tr h="370840">
                <a:tc>
                  <a:txBody>
                    <a:bodyPr/>
                    <a:lstStyle/>
                    <a:p>
                      <a:pPr>
                        <a:buClr>
                          <a:srgbClr val="00B0F0"/>
                        </a:buClr>
                        <a:buFont typeface="Wingdings" pitchFamily="2" charset="2"/>
                        <a:buChar char="§"/>
                      </a:pPr>
                      <a:r>
                        <a:rPr lang="ru-RU" sz="1800" b="0" i="0" kern="1200" dirty="0" smtClean="0">
                          <a:solidFill>
                            <a:schemeClr val="dk1"/>
                          </a:solidFill>
                          <a:effectLst/>
                          <a:latin typeface="+mn-lt"/>
                          <a:ea typeface="+mn-ea"/>
                          <a:cs typeface="+mn-cs"/>
                        </a:rPr>
                        <a:t>Совместное использование ресурсов</a:t>
                      </a:r>
                      <a:endParaRPr lang="tr-TR"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Общение</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Решение проблем</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Слаженность действий</a:t>
                      </a:r>
                      <a:endParaRPr lang="tr-TR" dirty="0"/>
                    </a:p>
                  </a:txBody>
                  <a:tcPr/>
                </a:tc>
              </a:tr>
            </a:tbl>
          </a:graphicData>
        </a:graphic>
      </p:graphicFrame>
      <p:sp>
        <p:nvSpPr>
          <p:cNvPr id="3" name="Footer Placeholder 2"/>
          <p:cNvSpPr>
            <a:spLocks noGrp="1"/>
          </p:cNvSpPr>
          <p:nvPr>
            <p:ph type="ftr" sz="quarter" idx="11"/>
          </p:nvPr>
        </p:nvSpPr>
        <p:spPr/>
        <p:txBody>
          <a:bodyPr/>
          <a:lstStyle/>
          <a:p>
            <a:pPr>
              <a:defRPr/>
            </a:pPr>
            <a:r>
              <a:rPr lang="ru-RU" smtClean="0"/>
              <a:t>Олимпийские игры</a:t>
            </a:r>
            <a:endParaRPr lang="tr-TR" dirty="0"/>
          </a:p>
        </p:txBody>
      </p:sp>
    </p:spTree>
    <p:extLst>
      <p:ext uri="{BB962C8B-B14F-4D97-AF65-F5344CB8AC3E}">
        <p14:creationId xmlns:p14="http://schemas.microsoft.com/office/powerpoint/2010/main" val="382340007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Metin kutusu 1"/>
          <p:cNvSpPr txBox="1">
            <a:spLocks noChangeArrowheads="1"/>
          </p:cNvSpPr>
          <p:nvPr/>
        </p:nvSpPr>
        <p:spPr bwMode="auto">
          <a:xfrm>
            <a:off x="214313" y="14620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7176" name="Metin kutusu 7"/>
          <p:cNvSpPr txBox="1">
            <a:spLocks noChangeArrowheads="1"/>
          </p:cNvSpPr>
          <p:nvPr/>
        </p:nvSpPr>
        <p:spPr bwMode="auto">
          <a:xfrm>
            <a:off x="366713" y="16144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6370" y="926590"/>
            <a:ext cx="2544022" cy="185433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2901" y="2852936"/>
            <a:ext cx="2547491" cy="185331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0113" y="4725144"/>
            <a:ext cx="2520279" cy="1656184"/>
          </a:xfrm>
          <a:prstGeom prst="rect">
            <a:avLst/>
          </a:prstGeom>
        </p:spPr>
      </p:pic>
      <p:pic>
        <p:nvPicPr>
          <p:cNvPr id="15"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11" name="7 Dikdörtgen"/>
          <p:cNvSpPr>
            <a:spLocks noChangeArrowheads="1"/>
          </p:cNvSpPr>
          <p:nvPr/>
        </p:nvSpPr>
        <p:spPr bwMode="auto">
          <a:xfrm>
            <a:off x="0" y="5911"/>
            <a:ext cx="4855816"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ru-RU" b="1" dirty="0">
                <a:latin typeface="Comic Sans MS" pitchFamily="66" charset="0"/>
                <a:cs typeface="Arial" charset="0"/>
              </a:rPr>
              <a:t>ОЛИМПИЙСКИЕ ИГРЫ </a:t>
            </a:r>
            <a:r>
              <a:rPr lang="tr-TR" b="1" dirty="0" smtClean="0">
                <a:latin typeface="Comic Sans MS" pitchFamily="66" charset="0"/>
                <a:cs typeface="Arial" charset="0"/>
              </a:rPr>
              <a:t>: </a:t>
            </a:r>
            <a:r>
              <a:rPr lang="ru-RU" b="1" dirty="0" smtClean="0">
                <a:latin typeface="Comic Sans MS" pitchFamily="66" charset="0"/>
                <a:cs typeface="Arial" charset="0"/>
              </a:rPr>
              <a:t>ТРОЕБОРЬЕ</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graphicFrame>
        <p:nvGraphicFramePr>
          <p:cNvPr id="16" name="14 Tablo"/>
          <p:cNvGraphicFramePr>
            <a:graphicFrameLocks noGrp="1"/>
          </p:cNvGraphicFramePr>
          <p:nvPr>
            <p:extLst>
              <p:ext uri="{D42A27DB-BD31-4B8C-83A1-F6EECF244321}">
                <p14:modId xmlns:p14="http://schemas.microsoft.com/office/powerpoint/2010/main" val="3973175165"/>
              </p:ext>
            </p:extLst>
          </p:nvPr>
        </p:nvGraphicFramePr>
        <p:xfrm>
          <a:off x="179512" y="943457"/>
          <a:ext cx="5112568" cy="4429759"/>
        </p:xfrm>
        <a:graphic>
          <a:graphicData uri="http://schemas.openxmlformats.org/drawingml/2006/table">
            <a:tbl>
              <a:tblPr firstRow="1" bandRow="1">
                <a:tableStyleId>{7DF18680-E054-41AD-8BC1-D1AEF772440D}</a:tableStyleId>
              </a:tblPr>
              <a:tblGrid>
                <a:gridCol w="5112568"/>
              </a:tblGrid>
              <a:tr h="370840">
                <a:tc>
                  <a:txBody>
                    <a:bodyPr/>
                    <a:lstStyle/>
                    <a:p>
                      <a:r>
                        <a:rPr lang="ru-RU" dirty="0" smtClean="0"/>
                        <a:t>Цели</a:t>
                      </a:r>
                      <a:endParaRPr lang="tr-TR" dirty="0"/>
                    </a:p>
                  </a:txBody>
                  <a:tcPr>
                    <a:solidFill>
                      <a:srgbClr val="00B0F0"/>
                    </a:solidFill>
                  </a:tcPr>
                </a:tc>
              </a:tr>
              <a:tr h="370840">
                <a:tc>
                  <a:txBody>
                    <a:bodyPr/>
                    <a:lstStyle/>
                    <a:p>
                      <a:pPr>
                        <a:buClr>
                          <a:srgbClr val="92D050"/>
                        </a:buClr>
                        <a:buFont typeface="Wingdings" pitchFamily="2" charset="2"/>
                        <a:buNone/>
                      </a:pPr>
                      <a:r>
                        <a:rPr lang="ru-RU" dirty="0" smtClean="0"/>
                        <a:t>В этой игре соединились</a:t>
                      </a:r>
                      <a:r>
                        <a:rPr lang="ru-RU" baseline="0" dirty="0" smtClean="0"/>
                        <a:t>  три интересные игры, от чего эта игра стала очень веселой, но и тяжелой. Каждая команда должна пройти по разным путям. И каждый участник будет иметь здесь помощь.</a:t>
                      </a:r>
                      <a:endParaRPr lang="tr-TR"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Tx/>
                        <a:buNone/>
                        <a:tabLst/>
                        <a:defRPr/>
                      </a:pPr>
                      <a:r>
                        <a:rPr lang="ru-RU" sz="1800" b="1" i="0" kern="1200" dirty="0" smtClean="0">
                          <a:solidFill>
                            <a:schemeClr val="bg1"/>
                          </a:solidFill>
                          <a:effectLst/>
                          <a:latin typeface="+mn-lt"/>
                          <a:ea typeface="+mn-ea"/>
                          <a:cs typeface="+mn-cs"/>
                        </a:rPr>
                        <a:t>Польза</a:t>
                      </a:r>
                      <a:endParaRPr lang="tr-TR" b="1" dirty="0">
                        <a:solidFill>
                          <a:schemeClr val="bg1"/>
                        </a:solidFill>
                      </a:endParaRPr>
                    </a:p>
                  </a:txBody>
                  <a:tcPr>
                    <a:solidFill>
                      <a:srgbClr val="00B0F0"/>
                    </a:solidFill>
                  </a:tcPr>
                </a:tc>
              </a:tr>
              <a:tr h="370840">
                <a:tc>
                  <a:txBody>
                    <a:bodyPr/>
                    <a:lstStyle/>
                    <a:p>
                      <a:pPr>
                        <a:buClr>
                          <a:srgbClr val="00B0F0"/>
                        </a:buClr>
                        <a:buFont typeface="Wingdings" pitchFamily="2" charset="2"/>
                        <a:buChar char="§"/>
                      </a:pPr>
                      <a:r>
                        <a:rPr lang="ru-RU" sz="1800" b="0" i="0" kern="1200" dirty="0" smtClean="0">
                          <a:solidFill>
                            <a:schemeClr val="dk1"/>
                          </a:solidFill>
                          <a:effectLst/>
                          <a:latin typeface="+mn-lt"/>
                          <a:ea typeface="+mn-ea"/>
                          <a:cs typeface="+mn-cs"/>
                        </a:rPr>
                        <a:t>Совместное использование ресурсов</a:t>
                      </a:r>
                      <a:endParaRPr lang="tr-TR"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Общение</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Решение проблем</a:t>
                      </a:r>
                      <a:endParaRPr lang="tr-TR" dirty="0"/>
                    </a:p>
                  </a:txBody>
                  <a:tcPr/>
                </a:tc>
              </a:tr>
              <a:tr h="370840">
                <a:tc>
                  <a:txBody>
                    <a:bodyPr/>
                    <a:lstStyle/>
                    <a:p>
                      <a:pPr>
                        <a:buClr>
                          <a:srgbClr val="00B0F0"/>
                        </a:buClr>
                        <a:buFont typeface="Wingdings" pitchFamily="2" charset="2"/>
                        <a:buChar char="§"/>
                      </a:pPr>
                      <a:r>
                        <a:rPr lang="ru-RU" sz="1800" b="0" i="0" kern="1200" dirty="0" smtClean="0">
                          <a:solidFill>
                            <a:schemeClr val="dk1"/>
                          </a:solidFill>
                          <a:effectLst/>
                          <a:latin typeface="+mn-lt"/>
                          <a:ea typeface="+mn-ea"/>
                          <a:cs typeface="+mn-cs"/>
                        </a:rPr>
                        <a:t>Эффективное решение проблем</a:t>
                      </a:r>
                      <a:endParaRPr lang="tr-TR" sz="1800" dirty="0" smtClean="0"/>
                    </a:p>
                  </a:txBody>
                  <a:tcPr/>
                </a:tc>
              </a:tr>
              <a:tr h="370840">
                <a:tc>
                  <a:txBody>
                    <a:bodyPr/>
                    <a:lstStyle/>
                    <a:p>
                      <a:pPr marL="285750" marR="0" indent="-285750" algn="l" defTabSz="914400" rtl="0" eaLnBrk="1" fontAlgn="auto" latinLnBrk="0" hangingPunct="1">
                        <a:lnSpc>
                          <a:spcPct val="100000"/>
                        </a:lnSpc>
                        <a:spcBef>
                          <a:spcPts val="0"/>
                        </a:spcBef>
                        <a:spcAft>
                          <a:spcPts val="0"/>
                        </a:spcAft>
                        <a:buClr>
                          <a:srgbClr val="00B0F0"/>
                        </a:buClr>
                        <a:buSzTx/>
                        <a:buFont typeface="Wingdings" panose="05000000000000000000" pitchFamily="2" charset="2"/>
                        <a:buChar char="§"/>
                        <a:tabLst/>
                        <a:defRPr/>
                      </a:pPr>
                      <a:r>
                        <a:rPr lang="ru-RU" sz="1800" b="0" i="0" kern="1200" dirty="0" smtClean="0">
                          <a:solidFill>
                            <a:schemeClr val="dk1"/>
                          </a:solidFill>
                          <a:effectLst/>
                          <a:latin typeface="+mn-lt"/>
                          <a:ea typeface="+mn-ea"/>
                          <a:cs typeface="+mn-cs"/>
                        </a:rPr>
                        <a:t>Слаженность действий</a:t>
                      </a:r>
                      <a:endParaRPr lang="tr-TR"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dirty="0" smtClean="0"/>
                        <a:t>Лидерство</a:t>
                      </a:r>
                      <a:endParaRPr lang="tr-TR" dirty="0"/>
                    </a:p>
                  </a:txBody>
                  <a:tcPr/>
                </a:tc>
              </a:tr>
            </a:tbl>
          </a:graphicData>
        </a:graphic>
      </p:graphicFrame>
      <p:sp>
        <p:nvSpPr>
          <p:cNvPr id="2" name="Footer Placeholder 1"/>
          <p:cNvSpPr>
            <a:spLocks noGrp="1"/>
          </p:cNvSpPr>
          <p:nvPr>
            <p:ph type="ftr" sz="quarter" idx="11"/>
          </p:nvPr>
        </p:nvSpPr>
        <p:spPr/>
        <p:txBody>
          <a:bodyPr/>
          <a:lstStyle/>
          <a:p>
            <a:pPr>
              <a:defRPr/>
            </a:pPr>
            <a:r>
              <a:rPr lang="ru-RU" smtClean="0"/>
              <a:t>Олимпийские игры</a:t>
            </a:r>
            <a:endParaRPr lang="tr-TR" dirty="0"/>
          </a:p>
        </p:txBody>
      </p:sp>
    </p:spTree>
    <p:extLst>
      <p:ext uri="{BB962C8B-B14F-4D97-AF65-F5344CB8AC3E}">
        <p14:creationId xmlns:p14="http://schemas.microsoft.com/office/powerpoint/2010/main" val="351818799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Metin kutusu 1"/>
          <p:cNvSpPr txBox="1">
            <a:spLocks noChangeArrowheads="1"/>
          </p:cNvSpPr>
          <p:nvPr/>
        </p:nvSpPr>
        <p:spPr bwMode="auto">
          <a:xfrm>
            <a:off x="214313" y="14620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7176" name="Metin kutusu 7"/>
          <p:cNvSpPr txBox="1">
            <a:spLocks noChangeArrowheads="1"/>
          </p:cNvSpPr>
          <p:nvPr/>
        </p:nvSpPr>
        <p:spPr bwMode="auto">
          <a:xfrm>
            <a:off x="366713" y="16144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971996"/>
            <a:ext cx="3454947" cy="224098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4009" y="3356992"/>
            <a:ext cx="3454455" cy="2232248"/>
          </a:xfrm>
          <a:prstGeom prst="rect">
            <a:avLst/>
          </a:prstGeom>
        </p:spPr>
      </p:pic>
      <p:pic>
        <p:nvPicPr>
          <p:cNvPr id="11"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10" name="7 Dikdörtgen"/>
          <p:cNvSpPr>
            <a:spLocks noChangeArrowheads="1"/>
          </p:cNvSpPr>
          <p:nvPr/>
        </p:nvSpPr>
        <p:spPr bwMode="auto">
          <a:xfrm>
            <a:off x="0" y="0"/>
            <a:ext cx="5777544" cy="1046440"/>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ru-RU" b="1" dirty="0">
                <a:latin typeface="Comic Sans MS" pitchFamily="66" charset="0"/>
                <a:cs typeface="Arial" charset="0"/>
              </a:rPr>
              <a:t>ОЛИМПИЙСКИЕ ИГРЫ </a:t>
            </a:r>
            <a:r>
              <a:rPr lang="tr-TR" b="1" dirty="0" smtClean="0">
                <a:latin typeface="Comic Sans MS" pitchFamily="66" charset="0"/>
                <a:cs typeface="Arial" charset="0"/>
              </a:rPr>
              <a:t>: </a:t>
            </a:r>
            <a:r>
              <a:rPr lang="ru-RU" b="1" dirty="0" smtClean="0">
                <a:latin typeface="Comic Sans MS" pitchFamily="66" charset="0"/>
                <a:cs typeface="Arial" charset="0"/>
              </a:rPr>
              <a:t>РАЗВОДНОЙ МОСТ</a:t>
            </a:r>
            <a:r>
              <a:rPr lang="tr-TR" sz="4400" b="1" dirty="0">
                <a:solidFill>
                  <a:srgbClr val="00B0F0"/>
                </a:solidFill>
                <a:latin typeface="Calibri" pitchFamily="34" charset="0"/>
              </a:rPr>
              <a:t>]</a:t>
            </a:r>
            <a:endParaRPr lang="tr-TR" sz="4400" dirty="0">
              <a:solidFill>
                <a:srgbClr val="00B0F0"/>
              </a:solidFill>
              <a:latin typeface="Calibri" pitchFamily="34" charset="0"/>
            </a:endParaRPr>
          </a:p>
          <a:p>
            <a:endParaRPr lang="tr-TR" dirty="0">
              <a:solidFill>
                <a:srgbClr val="00B0F0"/>
              </a:solidFill>
              <a:latin typeface="Calibri" pitchFamily="34" charset="0"/>
            </a:endParaRPr>
          </a:p>
        </p:txBody>
      </p:sp>
      <p:graphicFrame>
        <p:nvGraphicFramePr>
          <p:cNvPr id="15" name="14 Tablo"/>
          <p:cNvGraphicFramePr>
            <a:graphicFrameLocks noGrp="1"/>
          </p:cNvGraphicFramePr>
          <p:nvPr>
            <p:extLst>
              <p:ext uri="{D42A27DB-BD31-4B8C-83A1-F6EECF244321}">
                <p14:modId xmlns:p14="http://schemas.microsoft.com/office/powerpoint/2010/main" val="4213534871"/>
              </p:ext>
            </p:extLst>
          </p:nvPr>
        </p:nvGraphicFramePr>
        <p:xfrm>
          <a:off x="107504" y="943457"/>
          <a:ext cx="4896544" cy="4429759"/>
        </p:xfrm>
        <a:graphic>
          <a:graphicData uri="http://schemas.openxmlformats.org/drawingml/2006/table">
            <a:tbl>
              <a:tblPr firstRow="1" bandRow="1">
                <a:tableStyleId>{7DF18680-E054-41AD-8BC1-D1AEF772440D}</a:tableStyleId>
              </a:tblPr>
              <a:tblGrid>
                <a:gridCol w="4896544"/>
              </a:tblGrid>
              <a:tr h="370840">
                <a:tc>
                  <a:txBody>
                    <a:bodyPr/>
                    <a:lstStyle/>
                    <a:p>
                      <a:r>
                        <a:rPr lang="ru-RU" dirty="0" smtClean="0"/>
                        <a:t>Цели</a:t>
                      </a:r>
                      <a:endParaRPr lang="tr-TR" dirty="0"/>
                    </a:p>
                  </a:txBody>
                  <a:tcPr>
                    <a:solidFill>
                      <a:srgbClr val="00B0F0"/>
                    </a:solidFill>
                  </a:tcPr>
                </a:tc>
              </a:tr>
              <a:tr h="370840">
                <a:tc>
                  <a:txBody>
                    <a:bodyPr/>
                    <a:lstStyle/>
                    <a:p>
                      <a:pPr>
                        <a:buClr>
                          <a:srgbClr val="92D050"/>
                        </a:buClr>
                        <a:buFont typeface="Wingdings" pitchFamily="2" charset="2"/>
                        <a:buNone/>
                      </a:pPr>
                      <a:r>
                        <a:rPr lang="ru-RU" dirty="0" smtClean="0"/>
                        <a:t>Команда должна построить собственный</a:t>
                      </a:r>
                      <a:r>
                        <a:rPr lang="ru-RU" baseline="0" dirty="0" smtClean="0"/>
                        <a:t> мост, и при помощи его пройти определенную трассу. Тяжесть этого состязания заключается в том, что не каждый может играть организованно.</a:t>
                      </a:r>
                      <a:endParaRPr lang="tr-TR"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Tx/>
                        <a:buNone/>
                        <a:tabLst/>
                        <a:defRPr/>
                      </a:pPr>
                      <a:r>
                        <a:rPr lang="ru-RU" sz="1800" b="1" i="0" kern="1200" dirty="0" smtClean="0">
                          <a:solidFill>
                            <a:schemeClr val="bg1"/>
                          </a:solidFill>
                          <a:effectLst/>
                          <a:latin typeface="+mn-lt"/>
                          <a:ea typeface="+mn-ea"/>
                          <a:cs typeface="+mn-cs"/>
                        </a:rPr>
                        <a:t>Польза</a:t>
                      </a:r>
                      <a:endParaRPr lang="tr-TR" b="1" dirty="0">
                        <a:solidFill>
                          <a:schemeClr val="bg1"/>
                        </a:solidFill>
                      </a:endParaRPr>
                    </a:p>
                  </a:txBody>
                  <a:tcPr>
                    <a:solidFill>
                      <a:srgbClr val="00B0F0"/>
                    </a:solidFill>
                  </a:tcPr>
                </a:tc>
              </a:tr>
              <a:tr h="370840">
                <a:tc>
                  <a:txBody>
                    <a:bodyPr/>
                    <a:lstStyle/>
                    <a:p>
                      <a:pPr>
                        <a:buClr>
                          <a:srgbClr val="00B0F0"/>
                        </a:buClr>
                        <a:buFont typeface="Wingdings" pitchFamily="2" charset="2"/>
                        <a:buChar char="§"/>
                      </a:pPr>
                      <a:r>
                        <a:rPr lang="ru-RU" sz="1800" b="0" i="0" kern="1200" dirty="0" smtClean="0">
                          <a:solidFill>
                            <a:schemeClr val="dk1"/>
                          </a:solidFill>
                          <a:effectLst/>
                          <a:latin typeface="+mn-lt"/>
                          <a:ea typeface="+mn-ea"/>
                          <a:cs typeface="+mn-cs"/>
                        </a:rPr>
                        <a:t>Совместное использование ресурсов</a:t>
                      </a:r>
                      <a:endParaRPr lang="tr-TR"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Общение</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Решение проблем</a:t>
                      </a:r>
                      <a:endParaRPr lang="tr-TR" dirty="0"/>
                    </a:p>
                  </a:txBody>
                  <a:tcPr/>
                </a:tc>
              </a:tr>
              <a:tr h="370840">
                <a:tc>
                  <a:txBody>
                    <a:bodyPr/>
                    <a:lstStyle/>
                    <a:p>
                      <a:pPr>
                        <a:buClr>
                          <a:srgbClr val="00B0F0"/>
                        </a:buClr>
                        <a:buFont typeface="Wingdings" pitchFamily="2" charset="2"/>
                        <a:buChar char="§"/>
                      </a:pPr>
                      <a:r>
                        <a:rPr lang="ru-RU" sz="1800" b="0" i="0" kern="1200" dirty="0" smtClean="0">
                          <a:solidFill>
                            <a:schemeClr val="dk1"/>
                          </a:solidFill>
                          <a:effectLst/>
                          <a:latin typeface="+mn-lt"/>
                          <a:ea typeface="+mn-ea"/>
                          <a:cs typeface="+mn-cs"/>
                        </a:rPr>
                        <a:t>Эффективное решение проблем</a:t>
                      </a:r>
                      <a:endParaRPr lang="tr-TR" sz="1800" dirty="0" smtClean="0"/>
                    </a:p>
                  </a:txBody>
                  <a:tcPr/>
                </a:tc>
              </a:tr>
              <a:tr h="370840">
                <a:tc>
                  <a:txBody>
                    <a:bodyPr/>
                    <a:lstStyle/>
                    <a:p>
                      <a:pPr marL="285750" marR="0" indent="-285750" algn="l" defTabSz="914400" rtl="0" eaLnBrk="1" fontAlgn="auto" latinLnBrk="0" hangingPunct="1">
                        <a:lnSpc>
                          <a:spcPct val="100000"/>
                        </a:lnSpc>
                        <a:spcBef>
                          <a:spcPts val="0"/>
                        </a:spcBef>
                        <a:spcAft>
                          <a:spcPts val="0"/>
                        </a:spcAft>
                        <a:buClr>
                          <a:srgbClr val="00B0F0"/>
                        </a:buClr>
                        <a:buSzTx/>
                        <a:buFont typeface="Wingdings" panose="05000000000000000000" pitchFamily="2" charset="2"/>
                        <a:buChar char="§"/>
                        <a:tabLst/>
                        <a:defRPr/>
                      </a:pPr>
                      <a:r>
                        <a:rPr lang="ru-RU" sz="1800" b="0" i="0" kern="1200" dirty="0" smtClean="0">
                          <a:solidFill>
                            <a:schemeClr val="dk1"/>
                          </a:solidFill>
                          <a:effectLst/>
                          <a:latin typeface="+mn-lt"/>
                          <a:ea typeface="+mn-ea"/>
                          <a:cs typeface="+mn-cs"/>
                        </a:rPr>
                        <a:t>Слаженность действий</a:t>
                      </a:r>
                      <a:endParaRPr lang="tr-TR"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dirty="0" smtClean="0"/>
                        <a:t>Лидерство</a:t>
                      </a:r>
                      <a:endParaRPr lang="tr-TR" dirty="0"/>
                    </a:p>
                  </a:txBody>
                  <a:tcPr/>
                </a:tc>
              </a:tr>
            </a:tbl>
          </a:graphicData>
        </a:graphic>
      </p:graphicFrame>
      <p:sp>
        <p:nvSpPr>
          <p:cNvPr id="4" name="Footer Placeholder 3"/>
          <p:cNvSpPr>
            <a:spLocks noGrp="1"/>
          </p:cNvSpPr>
          <p:nvPr>
            <p:ph type="ftr" sz="quarter" idx="11"/>
          </p:nvPr>
        </p:nvSpPr>
        <p:spPr/>
        <p:txBody>
          <a:bodyPr/>
          <a:lstStyle/>
          <a:p>
            <a:pPr>
              <a:defRPr/>
            </a:pPr>
            <a:r>
              <a:rPr lang="ru-RU" smtClean="0"/>
              <a:t>Олимпийские игры</a:t>
            </a:r>
            <a:endParaRPr lang="tr-TR" dirty="0"/>
          </a:p>
        </p:txBody>
      </p:sp>
    </p:spTree>
    <p:extLst>
      <p:ext uri="{BB962C8B-B14F-4D97-AF65-F5344CB8AC3E}">
        <p14:creationId xmlns:p14="http://schemas.microsoft.com/office/powerpoint/2010/main" val="21035059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Metin kutusu 1"/>
          <p:cNvSpPr txBox="1">
            <a:spLocks noChangeArrowheads="1"/>
          </p:cNvSpPr>
          <p:nvPr/>
        </p:nvSpPr>
        <p:spPr bwMode="auto">
          <a:xfrm>
            <a:off x="214313" y="14620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7176" name="Metin kutusu 7"/>
          <p:cNvSpPr txBox="1">
            <a:spLocks noChangeArrowheads="1"/>
          </p:cNvSpPr>
          <p:nvPr/>
        </p:nvSpPr>
        <p:spPr bwMode="auto">
          <a:xfrm>
            <a:off x="366713" y="16144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980728"/>
            <a:ext cx="2064230" cy="288032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3879051"/>
            <a:ext cx="2952328" cy="2214245"/>
          </a:xfrm>
          <a:prstGeom prst="rect">
            <a:avLst/>
          </a:prstGeom>
        </p:spPr>
      </p:pic>
      <p:pic>
        <p:nvPicPr>
          <p:cNvPr id="11"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10" name="7 Dikdörtgen"/>
          <p:cNvSpPr>
            <a:spLocks noChangeArrowheads="1"/>
          </p:cNvSpPr>
          <p:nvPr/>
        </p:nvSpPr>
        <p:spPr bwMode="auto">
          <a:xfrm>
            <a:off x="0" y="0"/>
            <a:ext cx="5418471"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ru-RU" b="1" dirty="0">
                <a:latin typeface="Comic Sans MS" pitchFamily="66" charset="0"/>
                <a:cs typeface="Arial" charset="0"/>
              </a:rPr>
              <a:t>ОЛИМПИЙСКИЕ ИГРЫ </a:t>
            </a:r>
            <a:r>
              <a:rPr lang="tr-TR" b="1" dirty="0" smtClean="0">
                <a:latin typeface="Comic Sans MS" pitchFamily="66" charset="0"/>
                <a:cs typeface="Arial" charset="0"/>
              </a:rPr>
              <a:t>: </a:t>
            </a:r>
            <a:r>
              <a:rPr lang="ru-RU" b="1" dirty="0" smtClean="0">
                <a:latin typeface="Comic Sans MS" pitchFamily="66" charset="0"/>
                <a:cs typeface="Arial" charset="0"/>
              </a:rPr>
              <a:t>ВОДНАЯ БАШНЯ</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graphicFrame>
        <p:nvGraphicFramePr>
          <p:cNvPr id="15" name="14 Tablo"/>
          <p:cNvGraphicFramePr>
            <a:graphicFrameLocks noGrp="1"/>
          </p:cNvGraphicFramePr>
          <p:nvPr>
            <p:extLst>
              <p:ext uri="{D42A27DB-BD31-4B8C-83A1-F6EECF244321}">
                <p14:modId xmlns:p14="http://schemas.microsoft.com/office/powerpoint/2010/main" val="155930246"/>
              </p:ext>
            </p:extLst>
          </p:nvPr>
        </p:nvGraphicFramePr>
        <p:xfrm>
          <a:off x="107504" y="934184"/>
          <a:ext cx="4896544" cy="4511040"/>
        </p:xfrm>
        <a:graphic>
          <a:graphicData uri="http://schemas.openxmlformats.org/drawingml/2006/table">
            <a:tbl>
              <a:tblPr firstRow="1" bandRow="1">
                <a:tableStyleId>{7DF18680-E054-41AD-8BC1-D1AEF772440D}</a:tableStyleId>
              </a:tblPr>
              <a:tblGrid>
                <a:gridCol w="4896544"/>
              </a:tblGrid>
              <a:tr h="370840">
                <a:tc>
                  <a:txBody>
                    <a:bodyPr/>
                    <a:lstStyle/>
                    <a:p>
                      <a:r>
                        <a:rPr lang="ru-RU" dirty="0" smtClean="0"/>
                        <a:t>Цели</a:t>
                      </a:r>
                      <a:endParaRPr lang="tr-TR" dirty="0"/>
                    </a:p>
                  </a:txBody>
                  <a:tcPr>
                    <a:solidFill>
                      <a:srgbClr val="00B0F0"/>
                    </a:solidFill>
                  </a:tcPr>
                </a:tc>
              </a:tr>
              <a:tr h="370840">
                <a:tc>
                  <a:txBody>
                    <a:bodyPr/>
                    <a:lstStyle/>
                    <a:p>
                      <a:pPr>
                        <a:buClr>
                          <a:srgbClr val="92D050"/>
                        </a:buClr>
                        <a:buFont typeface="Wingdings" pitchFamily="2" charset="2"/>
                        <a:buNone/>
                      </a:pPr>
                      <a:r>
                        <a:rPr lang="ru-RU" dirty="0" smtClean="0"/>
                        <a:t>В этой игре задача</a:t>
                      </a:r>
                      <a:r>
                        <a:rPr lang="ru-RU" baseline="0" dirty="0" smtClean="0"/>
                        <a:t> команды как можно раньше вытащить шарик. Но это не так легко сделать, как кажется. Потому что шарик нельзя вытаскивать руками. Задача наполнить водой внутреннею трубу. По всей башне есть маленькие дырочки, поэтому набрать ее очень тяжело. Эта игра рассчитана на командную игру и скорость. </a:t>
                      </a:r>
                      <a:endParaRPr lang="tr-TR"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Tx/>
                        <a:buNone/>
                        <a:tabLst/>
                        <a:defRPr/>
                      </a:pPr>
                      <a:r>
                        <a:rPr lang="ru-RU" sz="1800" b="1" i="0" kern="1200" dirty="0" smtClean="0">
                          <a:solidFill>
                            <a:schemeClr val="bg1"/>
                          </a:solidFill>
                          <a:effectLst/>
                          <a:latin typeface="+mn-lt"/>
                          <a:ea typeface="+mn-ea"/>
                          <a:cs typeface="+mn-cs"/>
                        </a:rPr>
                        <a:t>Польза</a:t>
                      </a:r>
                      <a:endParaRPr lang="tr-TR" b="1" dirty="0">
                        <a:solidFill>
                          <a:schemeClr val="bg1"/>
                        </a:solidFill>
                      </a:endParaRPr>
                    </a:p>
                  </a:txBody>
                  <a:tcPr>
                    <a:solidFill>
                      <a:srgbClr val="00B0F0"/>
                    </a:solidFill>
                  </a:tcPr>
                </a:tc>
              </a:tr>
              <a:tr h="370840">
                <a:tc>
                  <a:txBody>
                    <a:bodyPr/>
                    <a:lstStyle/>
                    <a:p>
                      <a:pPr>
                        <a:buClr>
                          <a:srgbClr val="00B0F0"/>
                        </a:buClr>
                        <a:buFont typeface="Wingdings" pitchFamily="2" charset="2"/>
                        <a:buChar char="§"/>
                      </a:pPr>
                      <a:r>
                        <a:rPr lang="ru-RU" sz="1800" b="0" i="0" kern="1200" dirty="0" smtClean="0">
                          <a:solidFill>
                            <a:schemeClr val="dk1"/>
                          </a:solidFill>
                          <a:effectLst/>
                          <a:latin typeface="+mn-lt"/>
                          <a:ea typeface="+mn-ea"/>
                          <a:cs typeface="+mn-cs"/>
                        </a:rPr>
                        <a:t>Совместное использование ресурсов</a:t>
                      </a:r>
                      <a:endParaRPr lang="tr-TR"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Общение</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Решение проблем</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dirty="0" smtClean="0"/>
                        <a:t>Лидерство</a:t>
                      </a:r>
                      <a:endParaRPr lang="tr-TR" dirty="0"/>
                    </a:p>
                  </a:txBody>
                  <a:tcPr/>
                </a:tc>
              </a:tr>
            </a:tbl>
          </a:graphicData>
        </a:graphic>
      </p:graphicFrame>
      <p:sp>
        <p:nvSpPr>
          <p:cNvPr id="4" name="Footer Placeholder 3"/>
          <p:cNvSpPr>
            <a:spLocks noGrp="1"/>
          </p:cNvSpPr>
          <p:nvPr>
            <p:ph type="ftr" sz="quarter" idx="11"/>
          </p:nvPr>
        </p:nvSpPr>
        <p:spPr/>
        <p:txBody>
          <a:bodyPr/>
          <a:lstStyle/>
          <a:p>
            <a:pPr>
              <a:defRPr/>
            </a:pPr>
            <a:r>
              <a:rPr lang="ru-RU" smtClean="0"/>
              <a:t>Олимпийские игры</a:t>
            </a:r>
            <a:endParaRPr lang="tr-TR" dirty="0"/>
          </a:p>
        </p:txBody>
      </p:sp>
    </p:spTree>
    <p:extLst>
      <p:ext uri="{BB962C8B-B14F-4D97-AF65-F5344CB8AC3E}">
        <p14:creationId xmlns:p14="http://schemas.microsoft.com/office/powerpoint/2010/main" val="6561026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Metin kutusu 1"/>
          <p:cNvSpPr txBox="1">
            <a:spLocks noChangeArrowheads="1"/>
          </p:cNvSpPr>
          <p:nvPr/>
        </p:nvSpPr>
        <p:spPr bwMode="auto">
          <a:xfrm>
            <a:off x="214313" y="14620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7176" name="Metin kutusu 7"/>
          <p:cNvSpPr txBox="1">
            <a:spLocks noChangeArrowheads="1"/>
          </p:cNvSpPr>
          <p:nvPr/>
        </p:nvSpPr>
        <p:spPr bwMode="auto">
          <a:xfrm>
            <a:off x="366713" y="16144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pic>
        <p:nvPicPr>
          <p:cNvPr id="11"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10" name="7 Dikdörtgen"/>
          <p:cNvSpPr>
            <a:spLocks noChangeArrowheads="1"/>
          </p:cNvSpPr>
          <p:nvPr/>
        </p:nvSpPr>
        <p:spPr bwMode="auto">
          <a:xfrm>
            <a:off x="0" y="0"/>
            <a:ext cx="5593198"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ru-RU" b="1" dirty="0">
                <a:latin typeface="Comic Sans MS" pitchFamily="66" charset="0"/>
                <a:cs typeface="Arial" charset="0"/>
              </a:rPr>
              <a:t>ОЛИМПИЙСКИЕ ИГРЫ </a:t>
            </a:r>
            <a:r>
              <a:rPr lang="tr-TR" b="1" dirty="0" smtClean="0">
                <a:latin typeface="Comic Sans MS" pitchFamily="66" charset="0"/>
                <a:cs typeface="Arial" charset="0"/>
              </a:rPr>
              <a:t>: </a:t>
            </a:r>
            <a:r>
              <a:rPr lang="ru-RU" b="1" dirty="0" smtClean="0">
                <a:latin typeface="Comic Sans MS" pitchFamily="66" charset="0"/>
                <a:cs typeface="Arial" charset="0"/>
              </a:rPr>
              <a:t>ЛИПКИЕ ШТАНЫ</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graphicFrame>
        <p:nvGraphicFramePr>
          <p:cNvPr id="15" name="14 Tablo"/>
          <p:cNvGraphicFramePr>
            <a:graphicFrameLocks noGrp="1"/>
          </p:cNvGraphicFramePr>
          <p:nvPr>
            <p:extLst>
              <p:ext uri="{D42A27DB-BD31-4B8C-83A1-F6EECF244321}">
                <p14:modId xmlns:p14="http://schemas.microsoft.com/office/powerpoint/2010/main" val="4091957073"/>
              </p:ext>
            </p:extLst>
          </p:nvPr>
        </p:nvGraphicFramePr>
        <p:xfrm>
          <a:off x="107504" y="893049"/>
          <a:ext cx="4896544" cy="3688079"/>
        </p:xfrm>
        <a:graphic>
          <a:graphicData uri="http://schemas.openxmlformats.org/drawingml/2006/table">
            <a:tbl>
              <a:tblPr firstRow="1" bandRow="1">
                <a:tableStyleId>{7DF18680-E054-41AD-8BC1-D1AEF772440D}</a:tableStyleId>
              </a:tblPr>
              <a:tblGrid>
                <a:gridCol w="4896544"/>
              </a:tblGrid>
              <a:tr h="370840">
                <a:tc>
                  <a:txBody>
                    <a:bodyPr/>
                    <a:lstStyle/>
                    <a:p>
                      <a:r>
                        <a:rPr lang="ru-RU" dirty="0" smtClean="0"/>
                        <a:t>Цели</a:t>
                      </a:r>
                      <a:endParaRPr lang="tr-TR" dirty="0"/>
                    </a:p>
                  </a:txBody>
                  <a:tcPr>
                    <a:solidFill>
                      <a:srgbClr val="00B0F0"/>
                    </a:solidFill>
                  </a:tcPr>
                </a:tc>
              </a:tr>
              <a:tr h="370840">
                <a:tc>
                  <a:txBody>
                    <a:bodyPr/>
                    <a:lstStyle/>
                    <a:p>
                      <a:pPr marL="0" marR="0" indent="0" algn="l" defTabSz="914400" rtl="0" eaLnBrk="1" fontAlgn="auto" latinLnBrk="0" hangingPunct="1">
                        <a:lnSpc>
                          <a:spcPct val="100000"/>
                        </a:lnSpc>
                        <a:spcBef>
                          <a:spcPts val="0"/>
                        </a:spcBef>
                        <a:spcAft>
                          <a:spcPts val="0"/>
                        </a:spcAft>
                        <a:buClr>
                          <a:srgbClr val="92D050"/>
                        </a:buClr>
                        <a:buSzTx/>
                        <a:buFont typeface="Wingdings" pitchFamily="2" charset="2"/>
                        <a:buNone/>
                        <a:tabLst/>
                        <a:defRPr/>
                      </a:pPr>
                      <a:r>
                        <a:rPr lang="ru-RU" dirty="0" smtClean="0"/>
                        <a:t>Участник</a:t>
                      </a:r>
                      <a:r>
                        <a:rPr lang="ru-RU" baseline="0" dirty="0" smtClean="0"/>
                        <a:t> надевший липкие штаны должны как можно больше собрать шарики на определенной площадке. Сзади штанов есть специальный клей, к которому участник клеит шарики и продолжает действия. </a:t>
                      </a:r>
                      <a:endParaRPr lang="tr-TR"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Tx/>
                        <a:buNone/>
                        <a:tabLst/>
                        <a:defRPr/>
                      </a:pPr>
                      <a:r>
                        <a:rPr lang="ru-RU" sz="1800" b="1" i="0" kern="1200" dirty="0" smtClean="0">
                          <a:solidFill>
                            <a:schemeClr val="bg1"/>
                          </a:solidFill>
                          <a:effectLst/>
                          <a:latin typeface="+mn-lt"/>
                          <a:ea typeface="+mn-ea"/>
                          <a:cs typeface="+mn-cs"/>
                        </a:rPr>
                        <a:t>Польза</a:t>
                      </a:r>
                      <a:endParaRPr lang="tr-TR" b="1" dirty="0">
                        <a:solidFill>
                          <a:schemeClr val="bg1"/>
                        </a:solidFill>
                      </a:endParaRPr>
                    </a:p>
                  </a:txBody>
                  <a:tcPr>
                    <a:solidFill>
                      <a:srgbClr val="00B0F0"/>
                    </a:solidFill>
                  </a:tcPr>
                </a:tc>
              </a:tr>
              <a:tr h="370840">
                <a:tc>
                  <a:txBody>
                    <a:bodyPr/>
                    <a:lstStyle/>
                    <a:p>
                      <a:pPr>
                        <a:buClr>
                          <a:srgbClr val="00B0F0"/>
                        </a:buClr>
                        <a:buFont typeface="Wingdings" pitchFamily="2" charset="2"/>
                        <a:buChar char="§"/>
                      </a:pPr>
                      <a:r>
                        <a:rPr lang="ru-RU" sz="1800" b="0" i="0" kern="1200" dirty="0" smtClean="0">
                          <a:solidFill>
                            <a:schemeClr val="dk1"/>
                          </a:solidFill>
                          <a:effectLst/>
                          <a:latin typeface="+mn-lt"/>
                          <a:ea typeface="+mn-ea"/>
                          <a:cs typeface="+mn-cs"/>
                        </a:rPr>
                        <a:t>Совместное использование ресурсов</a:t>
                      </a:r>
                      <a:endParaRPr lang="tr-TR"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Общение</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ru-RU" sz="1800" b="0" i="0" kern="1200" dirty="0" smtClean="0">
                          <a:solidFill>
                            <a:schemeClr val="dk1"/>
                          </a:solidFill>
                          <a:effectLst/>
                          <a:latin typeface="+mn-lt"/>
                          <a:ea typeface="+mn-ea"/>
                          <a:cs typeface="+mn-cs"/>
                        </a:rPr>
                        <a:t>Решение проблем</a:t>
                      </a:r>
                      <a:endParaRPr lang="tr-TR" dirty="0"/>
                    </a:p>
                  </a:txBody>
                  <a:tcPr/>
                </a:tc>
              </a:tr>
              <a:tr h="370840">
                <a:tc>
                  <a:txBody>
                    <a:bodyPr/>
                    <a:lstStyle/>
                    <a:p>
                      <a:pPr>
                        <a:buClr>
                          <a:srgbClr val="00B0F0"/>
                        </a:buClr>
                        <a:buFont typeface="Wingdings" pitchFamily="2" charset="2"/>
                        <a:buChar char="§"/>
                      </a:pPr>
                      <a:r>
                        <a:rPr lang="ru-RU" sz="1800" b="0" i="0" kern="1200" dirty="0" smtClean="0">
                          <a:solidFill>
                            <a:schemeClr val="dk1"/>
                          </a:solidFill>
                          <a:effectLst/>
                          <a:latin typeface="+mn-lt"/>
                          <a:ea typeface="+mn-ea"/>
                          <a:cs typeface="+mn-cs"/>
                        </a:rPr>
                        <a:t>Эффективное решение проблем</a:t>
                      </a:r>
                      <a:endParaRPr lang="tr-TR" sz="1800" dirty="0" smtClean="0"/>
                    </a:p>
                  </a:txBody>
                  <a:tcPr/>
                </a:tc>
              </a:tr>
            </a:tbl>
          </a:graphicData>
        </a:graphic>
      </p:graphicFrame>
      <p:pic>
        <p:nvPicPr>
          <p:cNvPr id="12" name="Picture 2" descr="C:\Users\HP\Desktop\yapışkan pantolon\küçük\20141018_170605.jpg"/>
          <p:cNvPicPr>
            <a:picLocks noChangeAspect="1" noChangeArrowheads="1"/>
          </p:cNvPicPr>
          <p:nvPr/>
        </p:nvPicPr>
        <p:blipFill>
          <a:blip r:embed="rId3" cstate="print"/>
          <a:srcRect/>
          <a:stretch>
            <a:fillRect/>
          </a:stretch>
        </p:blipFill>
        <p:spPr bwMode="auto">
          <a:xfrm>
            <a:off x="5292080" y="914765"/>
            <a:ext cx="3528392" cy="2154195"/>
          </a:xfrm>
          <a:prstGeom prst="rect">
            <a:avLst/>
          </a:prstGeom>
          <a:noFill/>
        </p:spPr>
      </p:pic>
      <p:pic>
        <p:nvPicPr>
          <p:cNvPr id="13" name="Picture 3" descr="C:\Users\HP\Desktop\yapışkan pantolon\küçük\20141018_170524.jpg"/>
          <p:cNvPicPr>
            <a:picLocks noChangeAspect="1" noChangeArrowheads="1"/>
          </p:cNvPicPr>
          <p:nvPr/>
        </p:nvPicPr>
        <p:blipFill>
          <a:blip r:embed="rId4" cstate="print"/>
          <a:srcRect/>
          <a:stretch>
            <a:fillRect/>
          </a:stretch>
        </p:blipFill>
        <p:spPr bwMode="auto">
          <a:xfrm>
            <a:off x="5281122" y="3212976"/>
            <a:ext cx="3539350" cy="2160240"/>
          </a:xfrm>
          <a:prstGeom prst="rect">
            <a:avLst/>
          </a:prstGeom>
          <a:noFill/>
        </p:spPr>
      </p:pic>
      <p:sp>
        <p:nvSpPr>
          <p:cNvPr id="2" name="Footer Placeholder 1"/>
          <p:cNvSpPr>
            <a:spLocks noGrp="1"/>
          </p:cNvSpPr>
          <p:nvPr>
            <p:ph type="ftr" sz="quarter" idx="11"/>
          </p:nvPr>
        </p:nvSpPr>
        <p:spPr/>
        <p:txBody>
          <a:bodyPr/>
          <a:lstStyle/>
          <a:p>
            <a:pPr>
              <a:defRPr/>
            </a:pPr>
            <a:r>
              <a:rPr lang="ru-RU" smtClean="0"/>
              <a:t>Олимпийские игры</a:t>
            </a:r>
            <a:endParaRPr lang="tr-TR" dirty="0"/>
          </a:p>
        </p:txBody>
      </p:sp>
    </p:spTree>
    <p:extLst>
      <p:ext uri="{BB962C8B-B14F-4D97-AF65-F5344CB8AC3E}">
        <p14:creationId xmlns:p14="http://schemas.microsoft.com/office/powerpoint/2010/main" val="27181585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9 Tablo"/>
          <p:cNvGraphicFramePr>
            <a:graphicFrameLocks noGrp="1"/>
          </p:cNvGraphicFramePr>
          <p:nvPr>
            <p:extLst>
              <p:ext uri="{D42A27DB-BD31-4B8C-83A1-F6EECF244321}">
                <p14:modId xmlns:p14="http://schemas.microsoft.com/office/powerpoint/2010/main" val="4257074684"/>
              </p:ext>
            </p:extLst>
          </p:nvPr>
        </p:nvGraphicFramePr>
        <p:xfrm>
          <a:off x="2267744" y="1412776"/>
          <a:ext cx="4608512" cy="3774285"/>
        </p:xfrm>
        <a:graphic>
          <a:graphicData uri="http://schemas.openxmlformats.org/drawingml/2006/table">
            <a:tbl>
              <a:tblPr firstRow="1" bandRow="1">
                <a:tableStyleId>{7DF18680-E054-41AD-8BC1-D1AEF772440D}</a:tableStyleId>
              </a:tblPr>
              <a:tblGrid>
                <a:gridCol w="3217320"/>
                <a:gridCol w="1391192"/>
              </a:tblGrid>
              <a:tr h="289014">
                <a:tc>
                  <a:txBody>
                    <a:bodyPr/>
                    <a:lstStyle/>
                    <a:p>
                      <a:pPr algn="ctr"/>
                      <a:r>
                        <a:rPr lang="ru-RU" sz="1600" dirty="0" smtClean="0"/>
                        <a:t>ЭТАПЫ</a:t>
                      </a:r>
                      <a:endParaRPr lang="tr-TR" sz="1600" dirty="0">
                        <a:latin typeface="Arial" pitchFamily="34" charset="0"/>
                        <a:cs typeface="Arial" pitchFamily="34" charset="0"/>
                      </a:endParaRPr>
                    </a:p>
                  </a:txBody>
                  <a:tcPr marL="91438" marR="91438">
                    <a:solidFill>
                      <a:srgbClr val="00B0F0"/>
                    </a:solidFill>
                  </a:tcPr>
                </a:tc>
                <a:tc>
                  <a:txBody>
                    <a:bodyPr/>
                    <a:lstStyle/>
                    <a:p>
                      <a:pPr algn="ctr"/>
                      <a:r>
                        <a:rPr lang="ru-RU" sz="1600" dirty="0" smtClean="0"/>
                        <a:t>ВРЕМЯ</a:t>
                      </a:r>
                      <a:endParaRPr lang="tr-TR" sz="1600" dirty="0">
                        <a:latin typeface="Arial" pitchFamily="34" charset="0"/>
                        <a:cs typeface="Arial" pitchFamily="34" charset="0"/>
                      </a:endParaRPr>
                    </a:p>
                  </a:txBody>
                  <a:tcPr marL="91438" marR="91438">
                    <a:solidFill>
                      <a:srgbClr val="00B0F0"/>
                    </a:solidFill>
                  </a:tcPr>
                </a:tc>
              </a:tr>
              <a:tr h="431066">
                <a:tc>
                  <a:txBody>
                    <a:bodyPr/>
                    <a:lstStyle/>
                    <a:p>
                      <a:r>
                        <a:rPr lang="ru-RU" sz="1600" b="0" dirty="0" smtClean="0">
                          <a:latin typeface="+mn-lt"/>
                          <a:cs typeface="+mn-cs"/>
                        </a:rPr>
                        <a:t>ОЗНАКОМЛЕНИЕ</a:t>
                      </a:r>
                      <a:r>
                        <a:rPr lang="ru-RU" sz="1600" b="0" baseline="0" dirty="0" smtClean="0">
                          <a:latin typeface="+mn-lt"/>
                          <a:cs typeface="+mn-cs"/>
                        </a:rPr>
                        <a:t> И РАЗОГРЕВ </a:t>
                      </a:r>
                      <a:endParaRPr lang="tr-TR" sz="1600" b="0" dirty="0">
                        <a:latin typeface="Arial" pitchFamily="34" charset="0"/>
                        <a:cs typeface="Arial" pitchFamily="34" charset="0"/>
                      </a:endParaRPr>
                    </a:p>
                  </a:txBody>
                  <a:tcPr marL="91438" marR="91438"/>
                </a:tc>
                <a:tc>
                  <a:txBody>
                    <a:bodyPr/>
                    <a:lstStyle/>
                    <a:p>
                      <a:r>
                        <a:rPr lang="tr-TR" sz="1600" dirty="0" smtClean="0"/>
                        <a:t>14:30 -14:45</a:t>
                      </a:r>
                      <a:endParaRPr lang="tr-TR" sz="1600" dirty="0" smtClean="0">
                        <a:latin typeface="Arial" pitchFamily="34" charset="0"/>
                        <a:cs typeface="Arial" pitchFamily="34" charset="0"/>
                      </a:endParaRPr>
                    </a:p>
                  </a:txBody>
                  <a:tcPr marL="91438" marR="91438"/>
                </a:tc>
              </a:tr>
              <a:tr h="418097">
                <a:tc>
                  <a:txBody>
                    <a:bodyPr/>
                    <a:lstStyle/>
                    <a:p>
                      <a:r>
                        <a:rPr lang="tr-TR" sz="1600" dirty="0" smtClean="0"/>
                        <a:t>1. </a:t>
                      </a:r>
                      <a:r>
                        <a:rPr lang="ru-RU" sz="1600" dirty="0" smtClean="0"/>
                        <a:t>ЭТАП</a:t>
                      </a:r>
                      <a:endParaRPr lang="tr-TR" sz="1600" dirty="0">
                        <a:latin typeface="Arial" pitchFamily="34" charset="0"/>
                        <a:cs typeface="Arial" pitchFamily="34" charset="0"/>
                      </a:endParaRPr>
                    </a:p>
                  </a:txBody>
                  <a:tcPr marL="91438" marR="91438"/>
                </a:tc>
                <a:tc>
                  <a:txBody>
                    <a:bodyPr/>
                    <a:lstStyle/>
                    <a:p>
                      <a:r>
                        <a:rPr lang="tr-TR" sz="1600" dirty="0" smtClean="0"/>
                        <a:t>15:00 -15:15</a:t>
                      </a:r>
                      <a:endParaRPr lang="tr-TR" sz="1600" dirty="0" smtClean="0">
                        <a:latin typeface="Arial" pitchFamily="34" charset="0"/>
                        <a:cs typeface="Arial" pitchFamily="34" charset="0"/>
                      </a:endParaRPr>
                    </a:p>
                  </a:txBody>
                  <a:tcPr marL="91438" marR="91438"/>
                </a:tc>
              </a:tr>
              <a:tr h="432048">
                <a:tc>
                  <a:txBody>
                    <a:bodyPr/>
                    <a:lstStyle/>
                    <a:p>
                      <a:r>
                        <a:rPr lang="tr-TR" sz="1600" dirty="0" smtClean="0"/>
                        <a:t>2. </a:t>
                      </a:r>
                      <a:r>
                        <a:rPr lang="ru-RU" sz="1600" dirty="0" smtClean="0"/>
                        <a:t>ЭТАП</a:t>
                      </a:r>
                      <a:endParaRPr lang="tr-TR" sz="1600" dirty="0">
                        <a:latin typeface="Arial" pitchFamily="34" charset="0"/>
                        <a:cs typeface="Arial" pitchFamily="34" charset="0"/>
                      </a:endParaRPr>
                    </a:p>
                  </a:txBody>
                  <a:tcPr marL="91438" marR="9143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15:20 -15:35</a:t>
                      </a:r>
                      <a:endParaRPr lang="tr-TR" sz="1600" dirty="0" smtClean="0">
                        <a:latin typeface="Arial" pitchFamily="34" charset="0"/>
                        <a:cs typeface="Arial" pitchFamily="34" charset="0"/>
                      </a:endParaRPr>
                    </a:p>
                  </a:txBody>
                  <a:tcPr marL="91438" marR="91438"/>
                </a:tc>
              </a:tr>
              <a:tr h="360040">
                <a:tc>
                  <a:txBody>
                    <a:bodyPr/>
                    <a:lstStyle/>
                    <a:p>
                      <a:r>
                        <a:rPr lang="tr-TR" sz="1600" dirty="0" smtClean="0"/>
                        <a:t>3. </a:t>
                      </a:r>
                      <a:r>
                        <a:rPr lang="ru-RU" sz="1600" dirty="0" smtClean="0"/>
                        <a:t>ЭТАП</a:t>
                      </a:r>
                      <a:endParaRPr lang="tr-TR" sz="1600" dirty="0">
                        <a:latin typeface="Arial" pitchFamily="34" charset="0"/>
                        <a:cs typeface="Arial" pitchFamily="34" charset="0"/>
                      </a:endParaRPr>
                    </a:p>
                  </a:txBody>
                  <a:tcPr marL="91438" marR="9143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15:40 -15:55</a:t>
                      </a:r>
                      <a:endParaRPr lang="tr-TR" sz="1600" dirty="0" smtClean="0">
                        <a:latin typeface="Arial" pitchFamily="34" charset="0"/>
                        <a:cs typeface="Arial" pitchFamily="34" charset="0"/>
                      </a:endParaRPr>
                    </a:p>
                  </a:txBody>
                  <a:tcPr marL="91438" marR="91438"/>
                </a:tc>
              </a:tr>
              <a:tr h="432048">
                <a:tc>
                  <a:txBody>
                    <a:bodyPr/>
                    <a:lstStyle/>
                    <a:p>
                      <a:r>
                        <a:rPr lang="tr-TR" sz="1600" dirty="0" smtClean="0"/>
                        <a:t>4. </a:t>
                      </a:r>
                      <a:r>
                        <a:rPr lang="ru-RU" sz="1600" dirty="0" smtClean="0"/>
                        <a:t>ЭТАП</a:t>
                      </a:r>
                      <a:endParaRPr lang="tr-TR" sz="1600" dirty="0">
                        <a:latin typeface="Arial" pitchFamily="34" charset="0"/>
                        <a:cs typeface="Arial" pitchFamily="34" charset="0"/>
                      </a:endParaRPr>
                    </a:p>
                  </a:txBody>
                  <a:tcPr marL="91438" marR="9143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16:05 -16:20</a:t>
                      </a:r>
                      <a:endParaRPr lang="tr-TR" sz="1600" dirty="0" smtClean="0">
                        <a:latin typeface="Arial" pitchFamily="34" charset="0"/>
                        <a:cs typeface="Arial" pitchFamily="34" charset="0"/>
                      </a:endParaRPr>
                    </a:p>
                  </a:txBody>
                  <a:tcPr marL="91438" marR="91438"/>
                </a:tc>
              </a:tr>
              <a:tr h="491087">
                <a:tc>
                  <a:txBody>
                    <a:bodyPr/>
                    <a:lstStyle/>
                    <a:p>
                      <a:r>
                        <a:rPr lang="tr-TR" sz="1600" dirty="0" smtClean="0"/>
                        <a:t>5. </a:t>
                      </a:r>
                      <a:r>
                        <a:rPr lang="ru-RU" sz="1600" dirty="0" smtClean="0"/>
                        <a:t>ЭТАП</a:t>
                      </a:r>
                      <a:endParaRPr lang="tr-TR" sz="1600" dirty="0">
                        <a:latin typeface="Arial" pitchFamily="34" charset="0"/>
                        <a:cs typeface="Arial" pitchFamily="34" charset="0"/>
                      </a:endParaRPr>
                    </a:p>
                  </a:txBody>
                  <a:tcPr marL="91438" marR="91438"/>
                </a:tc>
                <a:tc>
                  <a:txBody>
                    <a:bodyPr/>
                    <a:lstStyle/>
                    <a:p>
                      <a:r>
                        <a:rPr lang="tr-TR" sz="1600" dirty="0" smtClean="0"/>
                        <a:t>16:25 -16:30</a:t>
                      </a:r>
                      <a:endParaRPr lang="tr-TR" sz="1600" dirty="0" smtClean="0">
                        <a:latin typeface="Arial" pitchFamily="34" charset="0"/>
                        <a:cs typeface="Arial" pitchFamily="34" charset="0"/>
                      </a:endParaRPr>
                    </a:p>
                  </a:txBody>
                  <a:tcPr marL="91438" marR="91438"/>
                </a:tc>
              </a:tr>
              <a:tr h="491087">
                <a:tc>
                  <a:txBody>
                    <a:bodyPr/>
                    <a:lstStyle/>
                    <a:p>
                      <a:r>
                        <a:rPr lang="tr-TR" sz="1600" dirty="0" smtClean="0"/>
                        <a:t>6. </a:t>
                      </a:r>
                      <a:r>
                        <a:rPr lang="ru-RU" sz="1600" dirty="0" smtClean="0"/>
                        <a:t>ЭТАП</a:t>
                      </a:r>
                      <a:endParaRPr lang="tr-TR" sz="1600" dirty="0">
                        <a:latin typeface="Arial" pitchFamily="34" charset="0"/>
                        <a:cs typeface="Arial" pitchFamily="34" charset="0"/>
                      </a:endParaRPr>
                    </a:p>
                  </a:txBody>
                  <a:tcPr marL="91438" marR="91438"/>
                </a:tc>
                <a:tc>
                  <a:txBody>
                    <a:bodyPr/>
                    <a:lstStyle/>
                    <a:p>
                      <a:r>
                        <a:rPr lang="tr-TR" sz="1600" dirty="0" smtClean="0"/>
                        <a:t>16:40-17:00</a:t>
                      </a:r>
                      <a:endParaRPr lang="tr-TR" sz="1600" dirty="0" smtClean="0">
                        <a:latin typeface="Arial" pitchFamily="34" charset="0"/>
                        <a:cs typeface="Arial" pitchFamily="34" charset="0"/>
                      </a:endParaRPr>
                    </a:p>
                  </a:txBody>
                  <a:tcPr marL="91438" marR="91438"/>
                </a:tc>
              </a:tr>
              <a:tr h="383532">
                <a:tc>
                  <a:txBody>
                    <a:bodyPr/>
                    <a:lstStyle/>
                    <a:p>
                      <a:r>
                        <a:rPr lang="ru-RU" sz="1600" dirty="0" smtClean="0"/>
                        <a:t>ФИНАЛ</a:t>
                      </a:r>
                      <a:endParaRPr lang="tr-TR" sz="1600" dirty="0">
                        <a:latin typeface="Arial" pitchFamily="34" charset="0"/>
                        <a:cs typeface="Arial" pitchFamily="34" charset="0"/>
                      </a:endParaRPr>
                    </a:p>
                  </a:txBody>
                  <a:tcPr marL="91438" marR="91438"/>
                </a:tc>
                <a:tc>
                  <a:txBody>
                    <a:bodyPr/>
                    <a:lstStyle/>
                    <a:p>
                      <a:r>
                        <a:rPr lang="tr-TR" sz="1600" dirty="0" smtClean="0"/>
                        <a:t>17:30</a:t>
                      </a:r>
                      <a:endParaRPr lang="tr-TR" sz="1600" dirty="0">
                        <a:latin typeface="Arial" pitchFamily="34" charset="0"/>
                        <a:cs typeface="Arial" pitchFamily="34" charset="0"/>
                      </a:endParaRPr>
                    </a:p>
                  </a:txBody>
                  <a:tcPr marL="91438" marR="91438"/>
                </a:tc>
              </a:tr>
            </a:tbl>
          </a:graphicData>
        </a:graphic>
      </p:graphicFrame>
      <p:pic>
        <p:nvPicPr>
          <p:cNvPr id="10"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12" name="7 Dikdörtgen"/>
          <p:cNvSpPr>
            <a:spLocks noChangeArrowheads="1"/>
          </p:cNvSpPr>
          <p:nvPr/>
        </p:nvSpPr>
        <p:spPr bwMode="auto">
          <a:xfrm>
            <a:off x="0" y="0"/>
            <a:ext cx="3251211"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ru-RU" b="1" dirty="0">
                <a:latin typeface="Comic Sans MS" pitchFamily="66" charset="0"/>
                <a:cs typeface="Arial" charset="0"/>
              </a:rPr>
              <a:t>ПРИМЕР РАСПИСАНИЯ</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sp>
        <p:nvSpPr>
          <p:cNvPr id="2" name="Footer Placeholder 1"/>
          <p:cNvSpPr>
            <a:spLocks noGrp="1"/>
          </p:cNvSpPr>
          <p:nvPr>
            <p:ph type="ftr" sz="quarter" idx="11"/>
          </p:nvPr>
        </p:nvSpPr>
        <p:spPr/>
        <p:txBody>
          <a:bodyPr/>
          <a:lstStyle/>
          <a:p>
            <a:pPr>
              <a:defRPr/>
            </a:pPr>
            <a:r>
              <a:rPr lang="ru-RU" smtClean="0"/>
              <a:t>Олимпийские игры</a:t>
            </a:r>
            <a:endParaRPr lang="tr-TR" dirty="0"/>
          </a:p>
        </p:txBody>
      </p:sp>
    </p:spTree>
    <p:extLst>
      <p:ext uri="{BB962C8B-B14F-4D97-AF65-F5344CB8AC3E}">
        <p14:creationId xmlns:p14="http://schemas.microsoft.com/office/powerpoint/2010/main" val="76405437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o"/>
          <p:cNvGraphicFramePr>
            <a:graphicFrameLocks noGrp="1"/>
          </p:cNvGraphicFramePr>
          <p:nvPr>
            <p:extLst>
              <p:ext uri="{D42A27DB-BD31-4B8C-83A1-F6EECF244321}">
                <p14:modId xmlns:p14="http://schemas.microsoft.com/office/powerpoint/2010/main" val="3298319784"/>
              </p:ext>
            </p:extLst>
          </p:nvPr>
        </p:nvGraphicFramePr>
        <p:xfrm>
          <a:off x="323528" y="1382504"/>
          <a:ext cx="8568952" cy="3342640"/>
        </p:xfrm>
        <a:graphic>
          <a:graphicData uri="http://schemas.openxmlformats.org/drawingml/2006/table">
            <a:tbl>
              <a:tblPr firstRow="1" bandRow="1">
                <a:tableStyleId>{7DF18680-E054-41AD-8BC1-D1AEF772440D}</a:tableStyleId>
              </a:tblPr>
              <a:tblGrid>
                <a:gridCol w="8568952"/>
              </a:tblGrid>
              <a:tr h="370840">
                <a:tc>
                  <a:txBody>
                    <a:bodyPr/>
                    <a:lstStyle/>
                    <a:p>
                      <a:r>
                        <a:rPr lang="ru-RU" dirty="0" smtClean="0"/>
                        <a:t>Этапы</a:t>
                      </a:r>
                      <a:endParaRPr lang="tr-TR" dirty="0"/>
                    </a:p>
                  </a:txBody>
                  <a:tcPr>
                    <a:solidFill>
                      <a:srgbClr val="00B0F0"/>
                    </a:solidFill>
                  </a:tcPr>
                </a:tc>
              </a:tr>
              <a:tr h="370840">
                <a:tc>
                  <a:txBody>
                    <a:bodyPr/>
                    <a:lstStyle/>
                    <a:p>
                      <a:pPr>
                        <a:lnSpc>
                          <a:spcPct val="150000"/>
                        </a:lnSpc>
                        <a:defRPr/>
                      </a:pPr>
                      <a:r>
                        <a:rPr lang="ru-RU" sz="1800" dirty="0" smtClean="0"/>
                        <a:t>Команды распределяются по цветам.</a:t>
                      </a:r>
                      <a:r>
                        <a:rPr lang="tr-TR" sz="1800" baseline="0" dirty="0" smtClean="0"/>
                        <a:t>. </a:t>
                      </a:r>
                      <a:r>
                        <a:rPr lang="ru-RU" sz="1800" baseline="0" dirty="0" smtClean="0"/>
                        <a:t>Каждый участник должен иметь свой цвет.</a:t>
                      </a:r>
                      <a:endParaRPr lang="tr-TR" sz="1800" baseline="0" dirty="0" smtClean="0"/>
                    </a:p>
                    <a:p>
                      <a:pPr>
                        <a:lnSpc>
                          <a:spcPct val="150000"/>
                        </a:lnSpc>
                        <a:defRPr/>
                      </a:pPr>
                      <a:endParaRPr lang="tr-TR" sz="1800" baseline="0" dirty="0" smtClean="0"/>
                    </a:p>
                    <a:p>
                      <a:pPr>
                        <a:lnSpc>
                          <a:spcPct val="150000"/>
                        </a:lnSpc>
                        <a:buFont typeface="Arial" pitchFamily="34" charset="0"/>
                        <a:buChar char="•"/>
                        <a:defRPr/>
                      </a:pPr>
                      <a:r>
                        <a:rPr lang="tr-TR" sz="1800" baseline="0" dirty="0" smtClean="0"/>
                        <a:t> </a:t>
                      </a:r>
                      <a:r>
                        <a:rPr lang="ru-RU" sz="1800" baseline="0" dirty="0" smtClean="0"/>
                        <a:t>Каждая игра будет длится приблизительно 15 минут.</a:t>
                      </a:r>
                      <a:endParaRPr lang="tr-TR" sz="1800" baseline="0" dirty="0" smtClean="0"/>
                    </a:p>
                    <a:p>
                      <a:pPr>
                        <a:lnSpc>
                          <a:spcPct val="150000"/>
                        </a:lnSpc>
                        <a:buFont typeface="Arial" pitchFamily="34" charset="0"/>
                        <a:buChar char="•"/>
                        <a:defRPr/>
                      </a:pPr>
                      <a:r>
                        <a:rPr lang="ru-RU" sz="1800" baseline="0" dirty="0" smtClean="0"/>
                        <a:t>После каждой игры командам даются по 5 минут отдыха.</a:t>
                      </a:r>
                      <a:endParaRPr lang="tr-TR" sz="1800" baseline="0" dirty="0" smtClean="0"/>
                    </a:p>
                    <a:p>
                      <a:pPr>
                        <a:lnSpc>
                          <a:spcPct val="150000"/>
                        </a:lnSpc>
                        <a:buFont typeface="Arial" pitchFamily="34" charset="0"/>
                        <a:buChar char="•"/>
                        <a:defRPr/>
                      </a:pPr>
                      <a:r>
                        <a:rPr lang="ru-RU" sz="1800" baseline="0" dirty="0" smtClean="0"/>
                        <a:t>Все игры начнутся в одно время.</a:t>
                      </a:r>
                      <a:endParaRPr lang="tr-TR" sz="1800" baseline="0" dirty="0" smtClean="0"/>
                    </a:p>
                    <a:p>
                      <a:pPr>
                        <a:lnSpc>
                          <a:spcPct val="150000"/>
                        </a:lnSpc>
                        <a:buFont typeface="Arial" pitchFamily="34" charset="0"/>
                        <a:buChar char="•"/>
                        <a:defRPr/>
                      </a:pPr>
                      <a:r>
                        <a:rPr lang="ru-RU" sz="1800" baseline="0" dirty="0" smtClean="0"/>
                        <a:t>После каждой игры команды вместе со своим помощником переходит на другой этап, поэтому каждая команда закончит в одно время.</a:t>
                      </a:r>
                      <a:endParaRPr lang="tr-TR" dirty="0"/>
                    </a:p>
                  </a:txBody>
                  <a:tcPr/>
                </a:tc>
              </a:tr>
            </a:tbl>
          </a:graphicData>
        </a:graphic>
      </p:graphicFrame>
      <p:pic>
        <p:nvPicPr>
          <p:cNvPr id="6"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10" name="7 Dikdörtgen"/>
          <p:cNvSpPr>
            <a:spLocks noChangeArrowheads="1"/>
          </p:cNvSpPr>
          <p:nvPr/>
        </p:nvSpPr>
        <p:spPr bwMode="auto">
          <a:xfrm>
            <a:off x="0" y="0"/>
            <a:ext cx="3166251"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ru-RU" b="1" dirty="0" smtClean="0">
                <a:latin typeface="Comic Sans MS" pitchFamily="66" charset="0"/>
                <a:cs typeface="Arial" charset="0"/>
              </a:rPr>
              <a:t>КОМАНДЫ И ЭТАПЫ</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sp>
        <p:nvSpPr>
          <p:cNvPr id="2" name="Footer Placeholder 1"/>
          <p:cNvSpPr>
            <a:spLocks noGrp="1"/>
          </p:cNvSpPr>
          <p:nvPr>
            <p:ph type="ftr" sz="quarter" idx="11"/>
          </p:nvPr>
        </p:nvSpPr>
        <p:spPr/>
        <p:txBody>
          <a:bodyPr/>
          <a:lstStyle/>
          <a:p>
            <a:pPr>
              <a:defRPr/>
            </a:pPr>
            <a:r>
              <a:rPr lang="ru-RU" smtClean="0"/>
              <a:t>Олимпийские игры</a:t>
            </a:r>
            <a:endParaRPr lang="tr-TR"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yagram"/>
          <p:cNvGraphicFramePr/>
          <p:nvPr>
            <p:extLst>
              <p:ext uri="{D42A27DB-BD31-4B8C-83A1-F6EECF244321}">
                <p14:modId xmlns:p14="http://schemas.microsoft.com/office/powerpoint/2010/main" val="1988407611"/>
              </p:ext>
            </p:extLst>
          </p:nvPr>
        </p:nvGraphicFramePr>
        <p:xfrm>
          <a:off x="3948608"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6 Tablo"/>
          <p:cNvGraphicFramePr>
            <a:graphicFrameLocks noGrp="1"/>
          </p:cNvGraphicFramePr>
          <p:nvPr>
            <p:extLst>
              <p:ext uri="{D42A27DB-BD31-4B8C-83A1-F6EECF244321}">
                <p14:modId xmlns:p14="http://schemas.microsoft.com/office/powerpoint/2010/main" val="2522471575"/>
              </p:ext>
            </p:extLst>
          </p:nvPr>
        </p:nvGraphicFramePr>
        <p:xfrm>
          <a:off x="107504" y="981328"/>
          <a:ext cx="4968552" cy="2519680"/>
        </p:xfrm>
        <a:graphic>
          <a:graphicData uri="http://schemas.openxmlformats.org/drawingml/2006/table">
            <a:tbl>
              <a:tblPr firstRow="1" bandRow="1">
                <a:tableStyleId>{7DF18680-E054-41AD-8BC1-D1AEF772440D}</a:tableStyleId>
              </a:tblPr>
              <a:tblGrid>
                <a:gridCol w="4968552"/>
              </a:tblGrid>
              <a:tr h="370840">
                <a:tc>
                  <a:txBody>
                    <a:bodyPr/>
                    <a:lstStyle/>
                    <a:p>
                      <a:r>
                        <a:rPr lang="ru-RU" dirty="0" smtClean="0"/>
                        <a:t>Этапы</a:t>
                      </a:r>
                      <a:endParaRPr lang="tr-TR" dirty="0"/>
                    </a:p>
                  </a:txBody>
                  <a:tcPr>
                    <a:solidFill>
                      <a:srgbClr val="00B0F0"/>
                    </a:solidFill>
                  </a:tcPr>
                </a:tc>
              </a:tr>
              <a:tr h="370840">
                <a:tc>
                  <a:txBody>
                    <a:bodyPr/>
                    <a:lstStyle/>
                    <a:p>
                      <a:pPr>
                        <a:lnSpc>
                          <a:spcPct val="150000"/>
                        </a:lnSpc>
                        <a:buClr>
                          <a:schemeClr val="tx2">
                            <a:lumMod val="60000"/>
                            <a:lumOff val="40000"/>
                          </a:schemeClr>
                        </a:buClr>
                        <a:buFont typeface="Wingdings" pitchFamily="2" charset="2"/>
                        <a:buChar char="§"/>
                        <a:defRPr/>
                      </a:pPr>
                      <a:r>
                        <a:rPr lang="ru-RU" sz="1800" baseline="0" dirty="0" smtClean="0"/>
                        <a:t>С права вы можете увидеть пример этап игр</a:t>
                      </a:r>
                      <a:endParaRPr lang="tr-TR" sz="1800" baseline="0" dirty="0" smtClean="0"/>
                    </a:p>
                    <a:p>
                      <a:pPr>
                        <a:lnSpc>
                          <a:spcPct val="150000"/>
                        </a:lnSpc>
                        <a:buClr>
                          <a:schemeClr val="tx2">
                            <a:lumMod val="60000"/>
                            <a:lumOff val="40000"/>
                          </a:schemeClr>
                        </a:buClr>
                        <a:buFont typeface="Wingdings" pitchFamily="2" charset="2"/>
                        <a:buChar char="§"/>
                        <a:defRPr/>
                      </a:pPr>
                      <a:r>
                        <a:rPr lang="ru-RU" sz="1800" baseline="0" dirty="0" smtClean="0"/>
                        <a:t>Команда А после окончания 15 минут переходит на этап В</a:t>
                      </a:r>
                      <a:endParaRPr lang="tr-TR" sz="1800" baseline="0" dirty="0" smtClean="0"/>
                    </a:p>
                    <a:p>
                      <a:pPr>
                        <a:lnSpc>
                          <a:spcPct val="150000"/>
                        </a:lnSpc>
                        <a:buClr>
                          <a:schemeClr val="tx2">
                            <a:lumMod val="60000"/>
                            <a:lumOff val="40000"/>
                          </a:schemeClr>
                        </a:buClr>
                        <a:buFont typeface="Wingdings" pitchFamily="2" charset="2"/>
                        <a:buChar char="§"/>
                        <a:defRPr/>
                      </a:pPr>
                      <a:r>
                        <a:rPr lang="ru-RU" sz="1800" baseline="0" dirty="0" smtClean="0"/>
                        <a:t>Каждая команда играет один этап 15 минут, и после переходит на второй этап.</a:t>
                      </a:r>
                      <a:endParaRPr lang="tr-TR" dirty="0"/>
                    </a:p>
                  </a:txBody>
                  <a:tcPr/>
                </a:tc>
              </a:tr>
            </a:tbl>
          </a:graphicData>
        </a:graphic>
      </p:graphicFrame>
      <p:pic>
        <p:nvPicPr>
          <p:cNvPr id="10"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11" name="7 Dikdörtgen"/>
          <p:cNvSpPr>
            <a:spLocks noChangeArrowheads="1"/>
          </p:cNvSpPr>
          <p:nvPr/>
        </p:nvSpPr>
        <p:spPr bwMode="auto">
          <a:xfrm>
            <a:off x="0" y="0"/>
            <a:ext cx="4209807"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ru-RU" b="1" dirty="0" smtClean="0">
                <a:latin typeface="Comic Sans MS" pitchFamily="66" charset="0"/>
                <a:cs typeface="Arial" charset="0"/>
              </a:rPr>
              <a:t>СОСТАВЫ КОМАНД И ЭТАПЫ</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sp>
        <p:nvSpPr>
          <p:cNvPr id="2" name="Footer Placeholder 1"/>
          <p:cNvSpPr>
            <a:spLocks noGrp="1"/>
          </p:cNvSpPr>
          <p:nvPr>
            <p:ph type="ftr" sz="quarter" idx="11"/>
          </p:nvPr>
        </p:nvSpPr>
        <p:spPr/>
        <p:txBody>
          <a:bodyPr/>
          <a:lstStyle/>
          <a:p>
            <a:pPr>
              <a:defRPr/>
            </a:pPr>
            <a:r>
              <a:rPr lang="ru-RU" smtClean="0"/>
              <a:t>Олимпийские игры</a:t>
            </a:r>
            <a:endParaRPr lang="tr-TR"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kdörtgen"/>
          <p:cNvSpPr>
            <a:spLocks noChangeArrowheads="1"/>
          </p:cNvSpPr>
          <p:nvPr/>
        </p:nvSpPr>
        <p:spPr bwMode="auto">
          <a:xfrm>
            <a:off x="0" y="0"/>
            <a:ext cx="4052713"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ru-RU" b="1" dirty="0">
                <a:latin typeface="Comic Sans MS" pitchFamily="66" charset="0"/>
                <a:cs typeface="Arial" charset="0"/>
              </a:rPr>
              <a:t>ПОДГОТОВКА И УСТАНОВКА</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pic>
        <p:nvPicPr>
          <p:cNvPr id="14346" name="Picture 10" descr="G:\POZİTİF OUTDOOR\web site için seçilen fotolar\Küçültülmüş fotolar\IMG_6638.jpg"/>
          <p:cNvPicPr>
            <a:picLocks noChangeAspect="1" noChangeArrowheads="1"/>
          </p:cNvPicPr>
          <p:nvPr/>
        </p:nvPicPr>
        <p:blipFill>
          <a:blip r:embed="rId3" cstate="print"/>
          <a:srcRect/>
          <a:stretch>
            <a:fillRect/>
          </a:stretch>
        </p:blipFill>
        <p:spPr bwMode="auto">
          <a:xfrm>
            <a:off x="5500688" y="980728"/>
            <a:ext cx="3247776" cy="2304256"/>
          </a:xfrm>
          <a:prstGeom prst="rect">
            <a:avLst/>
          </a:prstGeom>
          <a:noFill/>
          <a:ln w="9525">
            <a:noFill/>
            <a:miter lim="800000"/>
            <a:headEnd/>
            <a:tailEnd/>
          </a:ln>
        </p:spPr>
      </p:pic>
      <p:pic>
        <p:nvPicPr>
          <p:cNvPr id="14347" name="Picture 11" descr="G:\POZİTİF OUTDOOR\web site için seçilen fotolar\Küçültülmüş fotolar\IMG_6651.jpg"/>
          <p:cNvPicPr>
            <a:picLocks noChangeAspect="1" noChangeArrowheads="1"/>
          </p:cNvPicPr>
          <p:nvPr/>
        </p:nvPicPr>
        <p:blipFill>
          <a:blip r:embed="rId4" cstate="print"/>
          <a:srcRect/>
          <a:stretch>
            <a:fillRect/>
          </a:stretch>
        </p:blipFill>
        <p:spPr bwMode="auto">
          <a:xfrm>
            <a:off x="5508104" y="3429001"/>
            <a:ext cx="3240360" cy="2304255"/>
          </a:xfrm>
          <a:prstGeom prst="rect">
            <a:avLst/>
          </a:prstGeom>
          <a:noFill/>
          <a:ln w="9525">
            <a:noFill/>
            <a:miter lim="800000"/>
            <a:headEnd/>
            <a:tailEnd/>
          </a:ln>
        </p:spPr>
      </p:pic>
      <p:graphicFrame>
        <p:nvGraphicFramePr>
          <p:cNvPr id="11" name="10 Tablo"/>
          <p:cNvGraphicFramePr>
            <a:graphicFrameLocks noGrp="1"/>
          </p:cNvGraphicFramePr>
          <p:nvPr>
            <p:extLst>
              <p:ext uri="{D42A27DB-BD31-4B8C-83A1-F6EECF244321}">
                <p14:modId xmlns:p14="http://schemas.microsoft.com/office/powerpoint/2010/main" val="121253429"/>
              </p:ext>
            </p:extLst>
          </p:nvPr>
        </p:nvGraphicFramePr>
        <p:xfrm>
          <a:off x="107504" y="950456"/>
          <a:ext cx="5159896" cy="3342640"/>
        </p:xfrm>
        <a:graphic>
          <a:graphicData uri="http://schemas.openxmlformats.org/drawingml/2006/table">
            <a:tbl>
              <a:tblPr firstRow="1" bandRow="1">
                <a:tableStyleId>{7DF18680-E054-41AD-8BC1-D1AEF772440D}</a:tableStyleId>
              </a:tblPr>
              <a:tblGrid>
                <a:gridCol w="5159896"/>
              </a:tblGrid>
              <a:tr h="370840">
                <a:tc>
                  <a:txBody>
                    <a:bodyPr/>
                    <a:lstStyle/>
                    <a:p>
                      <a:r>
                        <a:rPr lang="ru-RU" dirty="0" smtClean="0"/>
                        <a:t>УСТАНОВКА</a:t>
                      </a:r>
                      <a:endParaRPr lang="tr-TR" dirty="0"/>
                    </a:p>
                  </a:txBody>
                  <a:tcPr>
                    <a:solidFill>
                      <a:srgbClr val="00B0F0"/>
                    </a:solidFill>
                  </a:tcPr>
                </a:tc>
              </a:tr>
              <a:tr h="370840">
                <a:tc>
                  <a:txBody>
                    <a:bodyPr/>
                    <a:lstStyle/>
                    <a:p>
                      <a:pPr>
                        <a:lnSpc>
                          <a:spcPct val="150000"/>
                        </a:lnSpc>
                        <a:buClr>
                          <a:srgbClr val="00B0F0"/>
                        </a:buClr>
                        <a:buFont typeface="Wingdings" pitchFamily="2" charset="2"/>
                        <a:buChar char="§"/>
                      </a:pPr>
                      <a:r>
                        <a:rPr lang="ru-RU" sz="1800" dirty="0" smtClean="0"/>
                        <a:t>Площадка подготавливается за 1 день до игры </a:t>
                      </a:r>
                      <a:r>
                        <a:rPr lang="tr-TR" sz="1800" dirty="0" smtClean="0"/>
                        <a:t>,</a:t>
                      </a:r>
                    </a:p>
                    <a:p>
                      <a:pPr>
                        <a:lnSpc>
                          <a:spcPct val="150000"/>
                        </a:lnSpc>
                        <a:buClr>
                          <a:srgbClr val="00B0F0"/>
                        </a:buClr>
                        <a:buFont typeface="Wingdings" pitchFamily="2" charset="2"/>
                        <a:buChar char="§"/>
                      </a:pPr>
                      <a:r>
                        <a:rPr lang="ru-RU" sz="1800" dirty="0" smtClean="0"/>
                        <a:t>Приготовление столов для ГОЗЛЕМЕ </a:t>
                      </a:r>
                      <a:endParaRPr lang="tr-TR" sz="1800" dirty="0" smtClean="0"/>
                    </a:p>
                    <a:p>
                      <a:pPr>
                        <a:lnSpc>
                          <a:spcPct val="150000"/>
                        </a:lnSpc>
                        <a:buClr>
                          <a:srgbClr val="00B0F0"/>
                        </a:buClr>
                        <a:buFont typeface="Wingdings" pitchFamily="2" charset="2"/>
                        <a:buChar char="§"/>
                      </a:pPr>
                      <a:r>
                        <a:rPr lang="ru-RU" sz="1800" dirty="0" smtClean="0"/>
                        <a:t>Устанавливается</a:t>
                      </a:r>
                      <a:r>
                        <a:rPr lang="ru-RU" sz="1800" baseline="0" dirty="0" smtClean="0"/>
                        <a:t> магазин для закупок</a:t>
                      </a:r>
                      <a:endParaRPr lang="tr-TR" sz="1800" dirty="0" smtClean="0"/>
                    </a:p>
                    <a:p>
                      <a:pPr>
                        <a:lnSpc>
                          <a:spcPct val="150000"/>
                        </a:lnSpc>
                        <a:buClr>
                          <a:srgbClr val="00B0F0"/>
                        </a:buClr>
                        <a:buFont typeface="Wingdings" pitchFamily="2" charset="2"/>
                        <a:buChar char="§"/>
                      </a:pPr>
                      <a:r>
                        <a:rPr lang="ru-RU" sz="1800" dirty="0" smtClean="0"/>
                        <a:t>Для каждого стола устанавливается вся необходимая техника</a:t>
                      </a:r>
                      <a:endParaRPr lang="tr-TR" sz="1800" dirty="0" smtClean="0"/>
                    </a:p>
                    <a:p>
                      <a:pPr>
                        <a:lnSpc>
                          <a:spcPct val="150000"/>
                        </a:lnSpc>
                        <a:buClr>
                          <a:srgbClr val="00B0F0"/>
                        </a:buClr>
                        <a:buFont typeface="Wingdings" pitchFamily="2" charset="2"/>
                        <a:buChar char="§"/>
                      </a:pPr>
                      <a:r>
                        <a:rPr lang="ru-RU" sz="1800" dirty="0" smtClean="0"/>
                        <a:t>Последние</a:t>
                      </a:r>
                      <a:r>
                        <a:rPr lang="ru-RU" sz="1800" baseline="0" dirty="0" smtClean="0"/>
                        <a:t> проверки</a:t>
                      </a:r>
                      <a:endParaRPr lang="tr-TR" sz="1800" dirty="0" smtClean="0"/>
                    </a:p>
                    <a:p>
                      <a:pPr>
                        <a:lnSpc>
                          <a:spcPct val="150000"/>
                        </a:lnSpc>
                        <a:buClr>
                          <a:srgbClr val="00B0F0"/>
                        </a:buClr>
                        <a:buFont typeface="Wingdings" pitchFamily="2" charset="2"/>
                        <a:buChar char="§"/>
                      </a:pPr>
                      <a:r>
                        <a:rPr lang="ru-RU" sz="1800" dirty="0" smtClean="0"/>
                        <a:t>Последние</a:t>
                      </a:r>
                      <a:r>
                        <a:rPr lang="ru-RU" sz="1800" baseline="0" dirty="0" smtClean="0"/>
                        <a:t> взаимные переговоры</a:t>
                      </a:r>
                      <a:endParaRPr lang="tr-TR" sz="1800" dirty="0">
                        <a:cs typeface="Arial" charset="0"/>
                      </a:endParaRPr>
                    </a:p>
                  </a:txBody>
                  <a:tcPr/>
                </a:tc>
              </a:tr>
            </a:tbl>
          </a:graphicData>
        </a:graphic>
      </p:graphicFrame>
      <p:pic>
        <p:nvPicPr>
          <p:cNvPr id="10"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2" name="Footer Placeholder 1"/>
          <p:cNvSpPr>
            <a:spLocks noGrp="1"/>
          </p:cNvSpPr>
          <p:nvPr>
            <p:ph type="ftr" sz="quarter" idx="11"/>
          </p:nvPr>
        </p:nvSpPr>
        <p:spPr/>
        <p:txBody>
          <a:bodyPr/>
          <a:lstStyle/>
          <a:p>
            <a:pPr>
              <a:defRPr/>
            </a:pPr>
            <a:r>
              <a:rPr lang="ru-RU" smtClean="0"/>
              <a:t>Олимпийские игры</a:t>
            </a:r>
            <a:endParaRPr lang="tr-TR"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4346"/>
                                        </p:tgtEl>
                                        <p:attrNameLst>
                                          <p:attrName>style.visibility</p:attrName>
                                        </p:attrNameLst>
                                      </p:cBhvr>
                                      <p:to>
                                        <p:strVal val="visible"/>
                                      </p:to>
                                    </p:set>
                                    <p:animEffect transition="in" filter="fade">
                                      <p:cBhvr>
                                        <p:cTn id="16" dur="1000"/>
                                        <p:tgtEl>
                                          <p:spTgt spid="14346"/>
                                        </p:tgtEl>
                                      </p:cBhvr>
                                    </p:animEffect>
                                  </p:childTnLst>
                                </p:cTn>
                              </p:par>
                              <p:par>
                                <p:cTn id="17" presetID="10" presetClass="entr" presetSubtype="0" fill="hold" nodeType="withEffect">
                                  <p:stCondLst>
                                    <p:cond delay="0"/>
                                  </p:stCondLst>
                                  <p:childTnLst>
                                    <p:set>
                                      <p:cBhvr>
                                        <p:cTn id="18" dur="1" fill="hold">
                                          <p:stCondLst>
                                            <p:cond delay="0"/>
                                          </p:stCondLst>
                                        </p:cTn>
                                        <p:tgtEl>
                                          <p:spTgt spid="14347"/>
                                        </p:tgtEl>
                                        <p:attrNameLst>
                                          <p:attrName>style.visibility</p:attrName>
                                        </p:attrNameLst>
                                      </p:cBhvr>
                                      <p:to>
                                        <p:strVal val="visible"/>
                                      </p:to>
                                    </p:set>
                                    <p:animEffect transition="in" filter="fade">
                                      <p:cBhvr>
                                        <p:cTn id="19" dur="10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7 Dikdörtgen"/>
          <p:cNvSpPr>
            <a:spLocks noChangeArrowheads="1"/>
          </p:cNvSpPr>
          <p:nvPr/>
        </p:nvSpPr>
        <p:spPr bwMode="auto">
          <a:xfrm>
            <a:off x="0" y="0"/>
            <a:ext cx="6151394"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ru-RU" b="1" dirty="0">
                <a:latin typeface="Comic Sans MS" pitchFamily="66" charset="0"/>
                <a:cs typeface="Arial" charset="0"/>
              </a:rPr>
              <a:t>ОЛИМПИЙСКИЕ ИГРЫ</a:t>
            </a:r>
            <a:r>
              <a:rPr lang="tr-TR" b="1" dirty="0">
                <a:latin typeface="Comic Sans MS" pitchFamily="66" charset="0"/>
                <a:cs typeface="Arial" charset="0"/>
              </a:rPr>
              <a:t>- </a:t>
            </a:r>
            <a:r>
              <a:rPr lang="ru-RU" b="1" dirty="0">
                <a:latin typeface="Comic Sans MS" pitchFamily="66" charset="0"/>
                <a:cs typeface="Arial" charset="0"/>
              </a:rPr>
              <a:t>ВЫБРАННЫЕ ИГРЫ</a:t>
            </a:r>
            <a:r>
              <a:rPr lang="tr-TR" b="1" dirty="0">
                <a:latin typeface="Comic Sans MS" pitchFamily="66" charset="0"/>
                <a:cs typeface="Arial" charset="0"/>
              </a:rPr>
              <a:t> </a:t>
            </a:r>
            <a:r>
              <a:rPr lang="tr-TR" sz="4400" b="1" dirty="0" smtClean="0">
                <a:solidFill>
                  <a:srgbClr val="00B0F0"/>
                </a:solidFill>
                <a:latin typeface="Comic Sans MS" pitchFamily="66" charset="0"/>
              </a:rPr>
              <a:t>]</a:t>
            </a:r>
            <a:endParaRPr lang="tr-TR" b="1" dirty="0">
              <a:solidFill>
                <a:srgbClr val="00B0F0"/>
              </a:solidFill>
              <a:latin typeface="Comic Sans MS" pitchFamily="66" charset="0"/>
            </a:endParaRPr>
          </a:p>
        </p:txBody>
      </p:sp>
      <p:grpSp>
        <p:nvGrpSpPr>
          <p:cNvPr id="14" name="13 Grup"/>
          <p:cNvGrpSpPr/>
          <p:nvPr/>
        </p:nvGrpSpPr>
        <p:grpSpPr>
          <a:xfrm>
            <a:off x="683568" y="801513"/>
            <a:ext cx="7632848" cy="5283569"/>
            <a:chOff x="971600" y="908720"/>
            <a:chExt cx="7632848" cy="5283569"/>
          </a:xfrm>
        </p:grpSpPr>
        <p:sp>
          <p:nvSpPr>
            <p:cNvPr id="5126" name="39 Metin kutusu"/>
            <p:cNvSpPr txBox="1">
              <a:spLocks noChangeArrowheads="1"/>
            </p:cNvSpPr>
            <p:nvPr/>
          </p:nvSpPr>
          <p:spPr bwMode="auto">
            <a:xfrm>
              <a:off x="1526587" y="3166875"/>
              <a:ext cx="24904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dirty="0" smtClean="0"/>
                <a:t>КОМАНДНЫЕ ЛЫЖИ</a:t>
              </a:r>
              <a:endParaRPr lang="tr-TR" dirty="0"/>
            </a:p>
          </p:txBody>
        </p:sp>
        <p:sp>
          <p:nvSpPr>
            <p:cNvPr id="5128" name="41 Metin kutusu"/>
            <p:cNvSpPr txBox="1">
              <a:spLocks noChangeArrowheads="1"/>
            </p:cNvSpPr>
            <p:nvPr/>
          </p:nvSpPr>
          <p:spPr bwMode="auto">
            <a:xfrm>
              <a:off x="5600796" y="3176167"/>
              <a:ext cx="24275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dirty="0" smtClean="0"/>
                <a:t>СКОЛЬЗКИЙ ПАЛАС</a:t>
              </a:r>
              <a:endParaRPr lang="tr-TR" dirty="0"/>
            </a:p>
          </p:txBody>
        </p:sp>
        <p:sp>
          <p:nvSpPr>
            <p:cNvPr id="5129" name="42 Metin kutusu"/>
            <p:cNvSpPr txBox="1">
              <a:spLocks noChangeArrowheads="1"/>
            </p:cNvSpPr>
            <p:nvPr/>
          </p:nvSpPr>
          <p:spPr bwMode="auto">
            <a:xfrm>
              <a:off x="1937180" y="5805264"/>
              <a:ext cx="14393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dirty="0" smtClean="0"/>
                <a:t>ФЛАГШТОК</a:t>
              </a:r>
              <a:endParaRPr lang="tr-TR" dirty="0"/>
            </a:p>
          </p:txBody>
        </p:sp>
        <p:sp>
          <p:nvSpPr>
            <p:cNvPr id="5130" name="43 Metin kutusu"/>
            <p:cNvSpPr txBox="1">
              <a:spLocks noChangeArrowheads="1"/>
            </p:cNvSpPr>
            <p:nvPr/>
          </p:nvSpPr>
          <p:spPr bwMode="auto">
            <a:xfrm>
              <a:off x="5371484" y="5822957"/>
              <a:ext cx="28655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dirty="0" smtClean="0"/>
                <a:t>БАССЙЕН С КИСЛОТОЙ</a:t>
              </a:r>
              <a:endParaRPr lang="tr-TR" dirty="0"/>
            </a:p>
          </p:txBody>
        </p:sp>
        <p:pic>
          <p:nvPicPr>
            <p:cNvPr id="22" name="Picture 2" descr="http://sphotos-h.ak.fbcdn.net/hphotos-ak-ash3/522597_345417035577910_405171637_n.jpg"/>
            <p:cNvPicPr>
              <a:picLocks noChangeAspect="1" noChangeArrowheads="1"/>
            </p:cNvPicPr>
            <p:nvPr/>
          </p:nvPicPr>
          <p:blipFill>
            <a:blip r:embed="rId3" cstate="print"/>
            <a:srcRect/>
            <a:stretch>
              <a:fillRect/>
            </a:stretch>
          </p:blipFill>
          <p:spPr bwMode="auto">
            <a:xfrm>
              <a:off x="971600" y="908720"/>
              <a:ext cx="3600400" cy="2232248"/>
            </a:xfrm>
            <a:prstGeom prst="rect">
              <a:avLst/>
            </a:prstGeom>
            <a:noFill/>
          </p:spPr>
        </p:pic>
        <p:pic>
          <p:nvPicPr>
            <p:cNvPr id="23" name="Picture 3" descr="C:\POZİTİF OUTDOOR\AKTİVİTE FOTO VE VİDEOLAR\TEZ TUR - BOSCH\küçültülmüş\100_3836.JPG"/>
            <p:cNvPicPr>
              <a:picLocks noChangeAspect="1" noChangeArrowheads="1"/>
            </p:cNvPicPr>
            <p:nvPr/>
          </p:nvPicPr>
          <p:blipFill>
            <a:blip r:embed="rId4" cstate="print"/>
            <a:srcRect/>
            <a:stretch>
              <a:fillRect/>
            </a:stretch>
          </p:blipFill>
          <p:spPr bwMode="auto">
            <a:xfrm>
              <a:off x="5004048" y="908720"/>
              <a:ext cx="3600400" cy="2232248"/>
            </a:xfrm>
            <a:prstGeom prst="rect">
              <a:avLst/>
            </a:prstGeom>
            <a:noFill/>
            <a:ln w="9525">
              <a:noFill/>
              <a:miter lim="800000"/>
              <a:headEnd/>
              <a:tailEnd/>
            </a:ln>
          </p:spPr>
        </p:pic>
        <p:pic>
          <p:nvPicPr>
            <p:cNvPr id="24" name="Picture 5" descr="E:\POZİTİF OUTDOOR\AKTİVİTE FOTO VE VİDEOLAR\TEZ TUR INFO 2011 AMARA DOLCE VITA\tez tur mice resim BURÇİN\DSC_052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3573016"/>
              <a:ext cx="3600400"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 descr="E:\POZİTİF OUTDOOR\AKTİVİTE FOTO VE VİDEOLAR\TEZ TUR INFO 2011 AMARA DOLCE VITA\tez tur mice resim BURÇİN\DSC_067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04048" y="3573016"/>
              <a:ext cx="3600400"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Footer Placeholder 1"/>
          <p:cNvSpPr>
            <a:spLocks noGrp="1"/>
          </p:cNvSpPr>
          <p:nvPr>
            <p:ph type="ftr" sz="quarter" idx="11"/>
          </p:nvPr>
        </p:nvSpPr>
        <p:spPr/>
        <p:txBody>
          <a:bodyPr/>
          <a:lstStyle/>
          <a:p>
            <a:pPr>
              <a:defRPr/>
            </a:pPr>
            <a:r>
              <a:rPr lang="ru-RU" smtClean="0"/>
              <a:t>Олимпийские игры</a:t>
            </a:r>
            <a:endParaRPr lang="tr-TR" dirty="0"/>
          </a:p>
        </p:txBody>
      </p:sp>
      <p:pic>
        <p:nvPicPr>
          <p:cNvPr id="15"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Tree>
    <p:extLst>
      <p:ext uri="{BB962C8B-B14F-4D97-AF65-F5344CB8AC3E}">
        <p14:creationId xmlns:p14="http://schemas.microsoft.com/office/powerpoint/2010/main" val="30003370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kdörtgen"/>
          <p:cNvSpPr>
            <a:spLocks noChangeArrowheads="1"/>
          </p:cNvSpPr>
          <p:nvPr/>
        </p:nvSpPr>
        <p:spPr bwMode="auto">
          <a:xfrm>
            <a:off x="0" y="0"/>
            <a:ext cx="3972562"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ru-RU" b="1" dirty="0">
                <a:latin typeface="Comic Sans MS" panose="030F0702030302020204" pitchFamily="66" charset="0"/>
              </a:rPr>
              <a:t>ИСПОЛНИТЕЛЬНАЯ ГРУППА</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pic>
        <p:nvPicPr>
          <p:cNvPr id="10" name="Picture 6" descr="E:\POZİTİF OUTDOOR\SPEED CITY\repair-man.jpg"/>
          <p:cNvPicPr>
            <a:picLocks noChangeAspect="1" noChangeArrowheads="1"/>
          </p:cNvPicPr>
          <p:nvPr/>
        </p:nvPicPr>
        <p:blipFill>
          <a:blip r:embed="rId3" cstate="print"/>
          <a:srcRect/>
          <a:stretch>
            <a:fillRect/>
          </a:stretch>
        </p:blipFill>
        <p:spPr bwMode="auto">
          <a:xfrm>
            <a:off x="5357818" y="1214422"/>
            <a:ext cx="1453066" cy="2538416"/>
          </a:xfrm>
          <a:prstGeom prst="rect">
            <a:avLst/>
          </a:prstGeom>
          <a:ln>
            <a:noFill/>
          </a:ln>
          <a:effectLst>
            <a:softEdge rad="112500"/>
          </a:effectLst>
        </p:spPr>
      </p:pic>
      <p:pic>
        <p:nvPicPr>
          <p:cNvPr id="12" name="Picture 5" descr="E:\POZİTİF OUTDOOR\SPEED CITY\pc-repairer.jpg"/>
          <p:cNvPicPr>
            <a:picLocks noChangeAspect="1" noChangeArrowheads="1"/>
          </p:cNvPicPr>
          <p:nvPr/>
        </p:nvPicPr>
        <p:blipFill>
          <a:blip r:embed="rId4" cstate="print"/>
          <a:srcRect/>
          <a:stretch>
            <a:fillRect/>
          </a:stretch>
        </p:blipFill>
        <p:spPr bwMode="auto">
          <a:xfrm>
            <a:off x="7143768" y="1142984"/>
            <a:ext cx="1793879" cy="2092082"/>
          </a:xfrm>
          <a:prstGeom prst="rect">
            <a:avLst/>
          </a:prstGeom>
          <a:ln>
            <a:noFill/>
          </a:ln>
          <a:effectLst>
            <a:softEdge rad="112500"/>
          </a:effectLst>
        </p:spPr>
      </p:pic>
      <p:pic>
        <p:nvPicPr>
          <p:cNvPr id="11" name="Picture 2" descr="http://www.sportscorpelite.com/uploaded/team_building_hands.jpg"/>
          <p:cNvPicPr>
            <a:picLocks noChangeAspect="1" noChangeArrowheads="1"/>
          </p:cNvPicPr>
          <p:nvPr/>
        </p:nvPicPr>
        <p:blipFill>
          <a:blip r:embed="rId5" cstate="print"/>
          <a:srcRect/>
          <a:stretch>
            <a:fillRect/>
          </a:stretch>
        </p:blipFill>
        <p:spPr bwMode="auto">
          <a:xfrm>
            <a:off x="6357950" y="2928934"/>
            <a:ext cx="2334281" cy="2808918"/>
          </a:xfrm>
          <a:prstGeom prst="rect">
            <a:avLst/>
          </a:prstGeom>
          <a:ln>
            <a:noFill/>
          </a:ln>
          <a:effectLst>
            <a:softEdge rad="112500"/>
          </a:effectLst>
        </p:spPr>
      </p:pic>
      <p:pic>
        <p:nvPicPr>
          <p:cNvPr id="13"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5838" y="6151544"/>
            <a:ext cx="1728192" cy="733840"/>
          </a:xfrm>
          <a:prstGeom prst="rect">
            <a:avLst/>
          </a:prstGeom>
        </p:spPr>
      </p:pic>
      <p:graphicFrame>
        <p:nvGraphicFramePr>
          <p:cNvPr id="14" name="13 Tablo"/>
          <p:cNvGraphicFramePr>
            <a:graphicFrameLocks noGrp="1"/>
          </p:cNvGraphicFramePr>
          <p:nvPr>
            <p:extLst>
              <p:ext uri="{D42A27DB-BD31-4B8C-83A1-F6EECF244321}">
                <p14:modId xmlns:p14="http://schemas.microsoft.com/office/powerpoint/2010/main" val="3978080164"/>
              </p:ext>
            </p:extLst>
          </p:nvPr>
        </p:nvGraphicFramePr>
        <p:xfrm>
          <a:off x="107504" y="692696"/>
          <a:ext cx="5159896" cy="4663439"/>
        </p:xfrm>
        <a:graphic>
          <a:graphicData uri="http://schemas.openxmlformats.org/drawingml/2006/table">
            <a:tbl>
              <a:tblPr firstRow="1" bandRow="1">
                <a:tableStyleId>{7DF18680-E054-41AD-8BC1-D1AEF772440D}</a:tableStyleId>
              </a:tblPr>
              <a:tblGrid>
                <a:gridCol w="5159896"/>
              </a:tblGrid>
              <a:tr h="204009">
                <a:tc>
                  <a:txBody>
                    <a:bodyPr/>
                    <a:lstStyle/>
                    <a:p>
                      <a:r>
                        <a:rPr lang="ru-RU" sz="1800" b="1" i="0" kern="1200" dirty="0" smtClean="0">
                          <a:solidFill>
                            <a:schemeClr val="lt1"/>
                          </a:solidFill>
                          <a:effectLst/>
                          <a:latin typeface="+mn-lt"/>
                          <a:ea typeface="+mn-ea"/>
                          <a:cs typeface="+mn-cs"/>
                        </a:rPr>
                        <a:t>Организаторская группа</a:t>
                      </a:r>
                      <a:endParaRPr lang="tr-TR" b="1" dirty="0"/>
                    </a:p>
                  </a:txBody>
                  <a:tcPr>
                    <a:solidFill>
                      <a:srgbClr val="00B0F0"/>
                    </a:solidFill>
                  </a:tcPr>
                </a:tc>
              </a:tr>
              <a:tr h="816038">
                <a:tc>
                  <a:txBody>
                    <a:bodyPr/>
                    <a:lstStyle/>
                    <a:p>
                      <a:pPr marL="176213" indent="-176213">
                        <a:buClr>
                          <a:srgbClr val="00B0F0"/>
                        </a:buClr>
                        <a:buFont typeface="Wingdings" pitchFamily="2" charset="2"/>
                        <a:buChar char="§"/>
                      </a:pPr>
                      <a:r>
                        <a:rPr lang="ru-RU" sz="1800" b="0" i="0" kern="1200" dirty="0" smtClean="0">
                          <a:solidFill>
                            <a:schemeClr val="dk1"/>
                          </a:solidFill>
                          <a:effectLst/>
                          <a:latin typeface="+mn-lt"/>
                          <a:ea typeface="+mn-ea"/>
                          <a:cs typeface="+mn-cs"/>
                        </a:rPr>
                        <a:t>Контроль команд и времени</a:t>
                      </a:r>
                      <a:endParaRPr lang="tr-TR" sz="1800" b="0" i="0" kern="1200" dirty="0" smtClean="0">
                        <a:solidFill>
                          <a:schemeClr val="dk1"/>
                        </a:solidFill>
                        <a:effectLst/>
                        <a:latin typeface="+mn-lt"/>
                        <a:ea typeface="+mn-ea"/>
                        <a:cs typeface="+mn-cs"/>
                      </a:endParaRPr>
                    </a:p>
                    <a:p>
                      <a:pPr marL="176213" indent="-176213">
                        <a:buClr>
                          <a:srgbClr val="00B0F0"/>
                        </a:buClr>
                        <a:buFont typeface="Wingdings" pitchFamily="2" charset="2"/>
                        <a:buChar char="§"/>
                      </a:pPr>
                      <a:r>
                        <a:rPr lang="ru-RU" sz="1800" b="0" i="0" kern="1200" dirty="0" smtClean="0">
                          <a:solidFill>
                            <a:schemeClr val="dk1"/>
                          </a:solidFill>
                          <a:effectLst/>
                          <a:latin typeface="+mn-lt"/>
                          <a:ea typeface="+mn-ea"/>
                          <a:cs typeface="+mn-cs"/>
                        </a:rPr>
                        <a:t>Обеспечение правильной работы всего мероприятия</a:t>
                      </a:r>
                      <a:endParaRPr lang="tr-TR" sz="1800" b="0" i="0" kern="1200" dirty="0" smtClean="0">
                        <a:solidFill>
                          <a:schemeClr val="dk1"/>
                        </a:solidFill>
                        <a:effectLst/>
                        <a:latin typeface="+mn-lt"/>
                        <a:ea typeface="+mn-ea"/>
                        <a:cs typeface="+mn-cs"/>
                      </a:endParaRPr>
                    </a:p>
                    <a:p>
                      <a:pPr marL="176213" indent="-176213">
                        <a:buClr>
                          <a:srgbClr val="00B0F0"/>
                        </a:buClr>
                        <a:buFont typeface="Wingdings" pitchFamily="2" charset="2"/>
                        <a:buChar char="§"/>
                      </a:pPr>
                      <a:r>
                        <a:rPr lang="ru-RU" sz="1800" b="0" i="0" kern="1200" dirty="0" smtClean="0">
                          <a:solidFill>
                            <a:schemeClr val="dk1"/>
                          </a:solidFill>
                          <a:effectLst/>
                          <a:latin typeface="+mn-lt"/>
                          <a:ea typeface="+mn-ea"/>
                          <a:cs typeface="+mn-cs"/>
                        </a:rPr>
                        <a:t>Контроль за исполнением правил</a:t>
                      </a:r>
                      <a:endParaRPr lang="tr-TR" dirty="0" smtClean="0">
                        <a:cs typeface="Arial" charset="0"/>
                      </a:endParaRPr>
                    </a:p>
                  </a:txBody>
                  <a:tcPr/>
                </a:tc>
              </a:tr>
              <a:tr h="204009">
                <a:tc>
                  <a:txBody>
                    <a:bodyPr/>
                    <a:lstStyle/>
                    <a:p>
                      <a:pPr marL="0" marR="0" indent="0" algn="l" defTabSz="914400" rtl="0" eaLnBrk="1" fontAlgn="auto" latinLnBrk="0" hangingPunct="1">
                        <a:lnSpc>
                          <a:spcPct val="100000"/>
                        </a:lnSpc>
                        <a:spcBef>
                          <a:spcPts val="0"/>
                        </a:spcBef>
                        <a:spcAft>
                          <a:spcPts val="0"/>
                        </a:spcAft>
                        <a:buClr>
                          <a:srgbClr val="00B0F0"/>
                        </a:buClr>
                        <a:buSzTx/>
                        <a:buFontTx/>
                        <a:buNone/>
                        <a:tabLst/>
                        <a:defRPr/>
                      </a:pPr>
                      <a:r>
                        <a:rPr lang="ru-RU" b="1" dirty="0" smtClean="0">
                          <a:solidFill>
                            <a:schemeClr val="bg1"/>
                          </a:solidFill>
                          <a:cs typeface="Arial" charset="0"/>
                        </a:rPr>
                        <a:t>ТЕХНИЧЕСКАЯ ГРУППА</a:t>
                      </a:r>
                      <a:endParaRPr lang="tr-TR" b="1" dirty="0">
                        <a:solidFill>
                          <a:schemeClr val="bg1"/>
                        </a:solidFill>
                      </a:endParaRPr>
                    </a:p>
                  </a:txBody>
                  <a:tcPr>
                    <a:solidFill>
                      <a:srgbClr val="00B0F0"/>
                    </a:solidFill>
                  </a:tcPr>
                </a:tc>
              </a:tr>
              <a:tr h="663031">
                <a:tc>
                  <a:txBody>
                    <a:bodyPr/>
                    <a:lstStyle/>
                    <a:p>
                      <a:pPr marL="285750" indent="-285750">
                        <a:buClr>
                          <a:srgbClr val="00B0F0"/>
                        </a:buClr>
                        <a:buFont typeface="Wingdings" panose="05000000000000000000" pitchFamily="2" charset="2"/>
                        <a:buChar char="§"/>
                      </a:pPr>
                      <a:r>
                        <a:rPr lang="ru-RU" dirty="0" smtClean="0">
                          <a:cs typeface="Arial" charset="0"/>
                        </a:rPr>
                        <a:t>Подготовка места проведения игры</a:t>
                      </a:r>
                      <a:endParaRPr lang="tr-TR" dirty="0" smtClean="0">
                        <a:cs typeface="Arial" charset="0"/>
                      </a:endParaRPr>
                    </a:p>
                    <a:p>
                      <a:pPr>
                        <a:buClr>
                          <a:srgbClr val="00B0F0"/>
                        </a:buClr>
                        <a:buFont typeface="Wingdings" pitchFamily="2" charset="2"/>
                        <a:buChar char="§"/>
                      </a:pPr>
                      <a:r>
                        <a:rPr lang="tr-TR" dirty="0" smtClean="0">
                          <a:cs typeface="Arial" charset="0"/>
                        </a:rPr>
                        <a:t> </a:t>
                      </a:r>
                      <a:r>
                        <a:rPr lang="ru-RU" dirty="0" smtClean="0">
                          <a:cs typeface="Arial" charset="0"/>
                        </a:rPr>
                        <a:t>Подготовка</a:t>
                      </a:r>
                      <a:r>
                        <a:rPr lang="ru-RU" baseline="0" dirty="0" smtClean="0">
                          <a:cs typeface="Arial" charset="0"/>
                        </a:rPr>
                        <a:t> электроприборов и других материалов.</a:t>
                      </a:r>
                      <a:endParaRPr lang="tr-TR" dirty="0" smtClean="0">
                        <a:cs typeface="Arial" charset="0"/>
                      </a:endParaRPr>
                    </a:p>
                  </a:txBody>
                  <a:tcPr/>
                </a:tc>
              </a:tr>
              <a:tr h="204009">
                <a:tc>
                  <a:txBody>
                    <a:bodyPr/>
                    <a:lstStyle/>
                    <a:p>
                      <a:pPr marL="0" marR="0" indent="0" algn="l" defTabSz="914400" rtl="0" eaLnBrk="1" fontAlgn="auto" latinLnBrk="0" hangingPunct="1">
                        <a:lnSpc>
                          <a:spcPct val="100000"/>
                        </a:lnSpc>
                        <a:spcBef>
                          <a:spcPts val="0"/>
                        </a:spcBef>
                        <a:spcAft>
                          <a:spcPts val="0"/>
                        </a:spcAft>
                        <a:buClr>
                          <a:srgbClr val="00B0F0"/>
                        </a:buClr>
                        <a:buSzTx/>
                        <a:buFontTx/>
                        <a:buNone/>
                        <a:tabLst/>
                        <a:defRPr/>
                      </a:pPr>
                      <a:r>
                        <a:rPr lang="ru-RU" sz="1800" b="1" i="0" kern="1200" dirty="0" smtClean="0">
                          <a:solidFill>
                            <a:schemeClr val="bg1"/>
                          </a:solidFill>
                          <a:effectLst/>
                          <a:latin typeface="+mn-lt"/>
                          <a:ea typeface="+mn-ea"/>
                          <a:cs typeface="+mn-cs"/>
                        </a:rPr>
                        <a:t>Ответственный за проведение </a:t>
                      </a:r>
                      <a:r>
                        <a:rPr lang="ru-RU" sz="1800" b="1" i="0" kern="1200" dirty="0" err="1" smtClean="0">
                          <a:solidFill>
                            <a:schemeClr val="bg1"/>
                          </a:solidFill>
                          <a:effectLst/>
                          <a:latin typeface="+mn-lt"/>
                          <a:ea typeface="+mn-ea"/>
                          <a:cs typeface="+mn-cs"/>
                        </a:rPr>
                        <a:t>активити</a:t>
                      </a:r>
                      <a:r>
                        <a:rPr lang="ru-RU" sz="1800" b="1" i="0" kern="1200" dirty="0" smtClean="0">
                          <a:solidFill>
                            <a:schemeClr val="bg1"/>
                          </a:solidFill>
                          <a:effectLst/>
                          <a:latin typeface="+mn-lt"/>
                          <a:ea typeface="+mn-ea"/>
                          <a:cs typeface="+mn-cs"/>
                        </a:rPr>
                        <a:t> </a:t>
                      </a:r>
                      <a:endParaRPr lang="tr-TR" b="1" dirty="0">
                        <a:solidFill>
                          <a:schemeClr val="bg1"/>
                        </a:solidFill>
                      </a:endParaRPr>
                    </a:p>
                  </a:txBody>
                  <a:tcPr>
                    <a:solidFill>
                      <a:srgbClr val="00B0F0"/>
                    </a:solidFill>
                  </a:tcPr>
                </a:tc>
              </a:tr>
              <a:tr h="969045">
                <a:tc>
                  <a:txBody>
                    <a:bodyPr/>
                    <a:lstStyle/>
                    <a:p>
                      <a:pPr>
                        <a:buClr>
                          <a:srgbClr val="00B0F0"/>
                        </a:buClr>
                        <a:buFont typeface="Wingdings" pitchFamily="2" charset="2"/>
                        <a:buChar char="§"/>
                      </a:pPr>
                      <a:r>
                        <a:rPr lang="ru-RU" sz="1800" b="0" i="0" kern="1200" dirty="0" smtClean="0">
                          <a:solidFill>
                            <a:schemeClr val="dk1"/>
                          </a:solidFill>
                          <a:effectLst/>
                          <a:latin typeface="+mn-lt"/>
                          <a:ea typeface="+mn-ea"/>
                          <a:cs typeface="+mn-cs"/>
                        </a:rPr>
                        <a:t>Руководство команд</a:t>
                      </a:r>
                      <a:endParaRPr lang="tr-TR" sz="1800" b="0" i="0" kern="1200" dirty="0" smtClean="0">
                        <a:solidFill>
                          <a:schemeClr val="dk1"/>
                        </a:solidFill>
                        <a:effectLst/>
                        <a:latin typeface="+mn-lt"/>
                        <a:ea typeface="+mn-ea"/>
                        <a:cs typeface="+mn-cs"/>
                      </a:endParaRPr>
                    </a:p>
                    <a:p>
                      <a:pPr>
                        <a:buClr>
                          <a:srgbClr val="00B0F0"/>
                        </a:buClr>
                        <a:buFont typeface="Wingdings" pitchFamily="2" charset="2"/>
                        <a:buChar char="§"/>
                      </a:pPr>
                      <a:r>
                        <a:rPr lang="ru-RU" sz="1800" b="0" i="0" kern="1200" dirty="0" smtClean="0">
                          <a:solidFill>
                            <a:schemeClr val="dk1"/>
                          </a:solidFill>
                          <a:effectLst/>
                          <a:latin typeface="+mn-lt"/>
                          <a:ea typeface="+mn-ea"/>
                          <a:cs typeface="+mn-cs"/>
                        </a:rPr>
                        <a:t>Уверенность в высокой мотивации команд</a:t>
                      </a:r>
                      <a:endParaRPr lang="tr-TR" sz="1800" b="0" i="0" kern="1200" dirty="0" smtClean="0">
                        <a:solidFill>
                          <a:schemeClr val="dk1"/>
                        </a:solidFill>
                        <a:effectLst/>
                        <a:latin typeface="+mn-lt"/>
                        <a:ea typeface="+mn-ea"/>
                        <a:cs typeface="+mn-cs"/>
                      </a:endParaRPr>
                    </a:p>
                    <a:p>
                      <a:pPr>
                        <a:buClr>
                          <a:srgbClr val="00B0F0"/>
                        </a:buClr>
                        <a:buFont typeface="Wingdings" pitchFamily="2" charset="2"/>
                        <a:buChar char="§"/>
                      </a:pPr>
                      <a:r>
                        <a:rPr lang="ru-RU" sz="1800" b="0" i="0" kern="1200" dirty="0" smtClean="0">
                          <a:solidFill>
                            <a:schemeClr val="dk1"/>
                          </a:solidFill>
                          <a:effectLst/>
                          <a:latin typeface="+mn-lt"/>
                          <a:ea typeface="+mn-ea"/>
                          <a:cs typeface="+mn-cs"/>
                        </a:rPr>
                        <a:t>Контроль за параллельным исполнением этапов командами</a:t>
                      </a:r>
                      <a:endParaRPr lang="tr-TR" sz="1800" b="0" i="0" kern="1200" dirty="0" smtClean="0">
                        <a:solidFill>
                          <a:schemeClr val="dk1"/>
                        </a:solidFill>
                        <a:effectLst/>
                        <a:latin typeface="+mn-lt"/>
                        <a:ea typeface="+mn-ea"/>
                        <a:cs typeface="+mn-cs"/>
                      </a:endParaRPr>
                    </a:p>
                    <a:p>
                      <a:pPr>
                        <a:buClr>
                          <a:srgbClr val="00B0F0"/>
                        </a:buClr>
                        <a:buFont typeface="Wingdings" pitchFamily="2" charset="2"/>
                        <a:buChar char="§"/>
                      </a:pPr>
                      <a:r>
                        <a:rPr lang="ru-RU" sz="1800" b="0" i="0" kern="1200" dirty="0" smtClean="0">
                          <a:solidFill>
                            <a:schemeClr val="dk1"/>
                          </a:solidFill>
                          <a:effectLst/>
                          <a:latin typeface="+mn-lt"/>
                          <a:ea typeface="+mn-ea"/>
                          <a:cs typeface="+mn-cs"/>
                        </a:rPr>
                        <a:t>Оценка работы команд</a:t>
                      </a:r>
                      <a:endParaRPr lang="tr-TR" dirty="0" smtClean="0">
                        <a:cs typeface="Arial" charset="0"/>
                      </a:endParaRPr>
                    </a:p>
                  </a:txBody>
                  <a:tcPr/>
                </a:tc>
              </a:tr>
            </a:tbl>
          </a:graphicData>
        </a:graphic>
      </p:graphicFrame>
      <p:sp>
        <p:nvSpPr>
          <p:cNvPr id="2" name="Footer Placeholder 1"/>
          <p:cNvSpPr>
            <a:spLocks noGrp="1"/>
          </p:cNvSpPr>
          <p:nvPr>
            <p:ph type="ftr" sz="quarter" idx="11"/>
          </p:nvPr>
        </p:nvSpPr>
        <p:spPr/>
        <p:txBody>
          <a:bodyPr/>
          <a:lstStyle/>
          <a:p>
            <a:pPr>
              <a:defRPr/>
            </a:pPr>
            <a:r>
              <a:rPr lang="ru-RU" smtClean="0"/>
              <a:t>Олимпийские игры</a:t>
            </a:r>
            <a:endParaRPr lang="tr-TR" dirty="0"/>
          </a:p>
        </p:txBody>
      </p:sp>
    </p:spTree>
    <p:extLst>
      <p:ext uri="{BB962C8B-B14F-4D97-AF65-F5344CB8AC3E}">
        <p14:creationId xmlns:p14="http://schemas.microsoft.com/office/powerpoint/2010/main" val="111665017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kdörtgen"/>
          <p:cNvSpPr>
            <a:spLocks noChangeArrowheads="1"/>
          </p:cNvSpPr>
          <p:nvPr/>
        </p:nvSpPr>
        <p:spPr bwMode="auto">
          <a:xfrm>
            <a:off x="0" y="0"/>
            <a:ext cx="2040943"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ru-RU" b="1" dirty="0">
                <a:latin typeface="Comic Sans MS" panose="030F0702030302020204" pitchFamily="66" charset="0"/>
              </a:rPr>
              <a:t>СТОИМОСТЬ</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pic>
        <p:nvPicPr>
          <p:cNvPr id="6"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079536"/>
            <a:ext cx="1728192" cy="733840"/>
          </a:xfrm>
          <a:prstGeom prst="rect">
            <a:avLst/>
          </a:prstGeom>
        </p:spPr>
      </p:pic>
      <p:graphicFrame>
        <p:nvGraphicFramePr>
          <p:cNvPr id="7" name="6 Tablo"/>
          <p:cNvGraphicFramePr>
            <a:graphicFrameLocks noGrp="1"/>
          </p:cNvGraphicFramePr>
          <p:nvPr>
            <p:extLst>
              <p:ext uri="{D42A27DB-BD31-4B8C-83A1-F6EECF244321}">
                <p14:modId xmlns:p14="http://schemas.microsoft.com/office/powerpoint/2010/main" val="1935489291"/>
              </p:ext>
            </p:extLst>
          </p:nvPr>
        </p:nvGraphicFramePr>
        <p:xfrm>
          <a:off x="143508" y="1232273"/>
          <a:ext cx="8856985" cy="2844799"/>
        </p:xfrm>
        <a:graphic>
          <a:graphicData uri="http://schemas.openxmlformats.org/drawingml/2006/table">
            <a:tbl>
              <a:tblPr firstRow="1" bandRow="1">
                <a:tableStyleId>{7DF18680-E054-41AD-8BC1-D1AEF772440D}</a:tableStyleId>
              </a:tblPr>
              <a:tblGrid>
                <a:gridCol w="8856985"/>
              </a:tblGrid>
              <a:tr h="3534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i="0" kern="1200" dirty="0" smtClean="0">
                          <a:solidFill>
                            <a:schemeClr val="tx1"/>
                          </a:solidFill>
                          <a:effectLst/>
                          <a:latin typeface="+mn-lt"/>
                          <a:ea typeface="+mn-ea"/>
                          <a:cs typeface="+mn-cs"/>
                        </a:rPr>
                        <a:t>УСЛУГИ ВКЛЮЧЕННЫЕ В ПРЕДЛОЖЕНИЕ</a:t>
                      </a:r>
                      <a:r>
                        <a:rPr lang="tr-TR" sz="1800" b="1" dirty="0" smtClean="0">
                          <a:solidFill>
                            <a:schemeClr val="tx1"/>
                          </a:solidFill>
                        </a:rPr>
                        <a:t>:</a:t>
                      </a:r>
                      <a:endParaRPr lang="tr-TR" b="1" dirty="0" smtClean="0">
                        <a:solidFill>
                          <a:schemeClr val="tx1"/>
                        </a:solidFill>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r>
              <a:tr h="370840">
                <a:tc>
                  <a:txBody>
                    <a:bodyPr/>
                    <a:lstStyle/>
                    <a:p>
                      <a:pPr>
                        <a:lnSpc>
                          <a:spcPct val="100000"/>
                        </a:lnSpc>
                        <a:buClr>
                          <a:srgbClr val="00B0F0"/>
                        </a:buClr>
                        <a:buFont typeface="Wingdings" pitchFamily="2" charset="2"/>
                        <a:buChar char="§"/>
                      </a:pPr>
                      <a:r>
                        <a:rPr lang="ru-RU" sz="1800" b="0" i="0" kern="1200" dirty="0" smtClean="0">
                          <a:solidFill>
                            <a:schemeClr val="dk1"/>
                          </a:solidFill>
                          <a:effectLst/>
                          <a:latin typeface="+mn-lt"/>
                          <a:ea typeface="+mn-ea"/>
                          <a:cs typeface="+mn-cs"/>
                        </a:rPr>
                        <a:t>Реализация мероприятий по программе</a:t>
                      </a:r>
                      <a:endParaRPr lang="tr-TR" sz="1800" dirty="0" smtClean="0">
                        <a:cs typeface="Arial" charset="0"/>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None/>
                        <a:tabLst/>
                        <a:defRPr/>
                      </a:pPr>
                      <a:r>
                        <a:rPr lang="ru-RU" sz="1800" b="1" i="0" kern="1200" dirty="0" smtClean="0">
                          <a:solidFill>
                            <a:schemeClr val="tx1"/>
                          </a:solidFill>
                          <a:effectLst/>
                          <a:latin typeface="+mn-lt"/>
                          <a:ea typeface="+mn-ea"/>
                          <a:cs typeface="+mn-cs"/>
                        </a:rPr>
                        <a:t>УСЛУГИ НЕ ВХОДЯЩИЕ В ПРЕДЛОЖЕНИЕ:</a:t>
                      </a:r>
                      <a:endParaRPr lang="tr-TR" sz="1800" b="1" dirty="0" smtClean="0">
                        <a:solidFill>
                          <a:schemeClr val="tx1"/>
                        </a:solidFill>
                        <a:cs typeface="Arial" charset="0"/>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r>
              <a:tr h="370840">
                <a:tc>
                  <a:txBody>
                    <a:bodyPr/>
                    <a:lstStyle/>
                    <a:p>
                      <a:pPr>
                        <a:lnSpc>
                          <a:spcPct val="100000"/>
                        </a:lnSpc>
                        <a:buClr>
                          <a:srgbClr val="00B0F0"/>
                        </a:buClr>
                        <a:buFont typeface="Wingdings" pitchFamily="2" charset="2"/>
                        <a:buChar char="§"/>
                      </a:pPr>
                      <a:r>
                        <a:rPr lang="ru-RU" sz="1800" b="0" i="0" kern="1200" dirty="0" smtClean="0">
                          <a:solidFill>
                            <a:schemeClr val="dk1"/>
                          </a:solidFill>
                          <a:effectLst/>
                          <a:latin typeface="+mn-lt"/>
                          <a:ea typeface="+mn-ea"/>
                          <a:cs typeface="+mn-cs"/>
                        </a:rPr>
                        <a:t>Разрешение на проведение мероприятия в конкретном месте и расходы связанные с ним</a:t>
                      </a:r>
                    </a:p>
                    <a:p>
                      <a:pPr>
                        <a:lnSpc>
                          <a:spcPct val="100000"/>
                        </a:lnSpc>
                        <a:buClr>
                          <a:srgbClr val="00B0F0"/>
                        </a:buClr>
                        <a:buFont typeface="Wingdings" pitchFamily="2" charset="2"/>
                        <a:buChar char="§"/>
                      </a:pPr>
                      <a:r>
                        <a:rPr lang="ru-RU" sz="1800" b="0" i="0" kern="1200" dirty="0" smtClean="0">
                          <a:solidFill>
                            <a:schemeClr val="dk1"/>
                          </a:solidFill>
                          <a:effectLst/>
                          <a:latin typeface="+mn-lt"/>
                          <a:ea typeface="+mn-ea"/>
                          <a:cs typeface="+mn-cs"/>
                        </a:rPr>
                        <a:t>Трансфер для сотрудников и расходы на доставку</a:t>
                      </a:r>
                    </a:p>
                    <a:p>
                      <a:pPr>
                        <a:lnSpc>
                          <a:spcPct val="100000"/>
                        </a:lnSpc>
                        <a:buClr>
                          <a:srgbClr val="00B0F0"/>
                        </a:buClr>
                        <a:buFont typeface="Wingdings" pitchFamily="2" charset="2"/>
                        <a:buChar char="§"/>
                      </a:pPr>
                      <a:r>
                        <a:rPr lang="ru-RU" sz="1800" b="0" i="0" kern="1200" dirty="0" smtClean="0">
                          <a:solidFill>
                            <a:schemeClr val="dk1"/>
                          </a:solidFill>
                          <a:effectLst/>
                          <a:latin typeface="+mn-lt"/>
                          <a:ea typeface="+mn-ea"/>
                          <a:cs typeface="+mn-cs"/>
                        </a:rPr>
                        <a:t>При желании призы и рекламные материалы</a:t>
                      </a:r>
                    </a:p>
                    <a:p>
                      <a:pPr>
                        <a:lnSpc>
                          <a:spcPct val="100000"/>
                        </a:lnSpc>
                        <a:buClr>
                          <a:srgbClr val="00B0F0"/>
                        </a:buClr>
                        <a:buFont typeface="Wingdings" pitchFamily="2" charset="2"/>
                        <a:buChar char="§"/>
                      </a:pPr>
                      <a:r>
                        <a:rPr lang="ru-RU" sz="1800" b="0" i="0" kern="1200" dirty="0" smtClean="0">
                          <a:solidFill>
                            <a:schemeClr val="dk1"/>
                          </a:solidFill>
                          <a:effectLst/>
                          <a:latin typeface="+mn-lt"/>
                          <a:ea typeface="+mn-ea"/>
                          <a:cs typeface="+mn-cs"/>
                        </a:rPr>
                        <a:t>Размещение сотрудников и питание (при необходимости)</a:t>
                      </a:r>
                      <a:endParaRPr lang="tr-TR" sz="1800" dirty="0" smtClean="0"/>
                    </a:p>
                    <a:p>
                      <a:pPr lvl="0">
                        <a:lnSpc>
                          <a:spcPct val="100000"/>
                        </a:lnSpc>
                        <a:buClr>
                          <a:srgbClr val="00B0F0"/>
                        </a:buClr>
                        <a:buFont typeface="Wingdings" pitchFamily="2" charset="2"/>
                        <a:buChar char="§"/>
                      </a:pPr>
                      <a:r>
                        <a:rPr lang="ru-RU" sz="1800" b="0" i="0" kern="1200" dirty="0" smtClean="0">
                          <a:solidFill>
                            <a:schemeClr val="dk1"/>
                          </a:solidFill>
                          <a:effectLst/>
                          <a:latin typeface="+mn-lt"/>
                          <a:ea typeface="+mn-ea"/>
                          <a:cs typeface="+mn-cs"/>
                        </a:rPr>
                        <a:t>Звуковая система</a:t>
                      </a:r>
                      <a:endParaRPr lang="tr-TR" sz="1800" dirty="0" smtClean="0">
                        <a:latin typeface="+mn-lt"/>
                        <a:ea typeface="Times New Roman" pitchFamily="18" charset="0"/>
                        <a:cs typeface="Arial" pitchFamily="34" charset="0"/>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r>
            </a:tbl>
          </a:graphicData>
        </a:graphic>
      </p:graphicFrame>
      <p:sp>
        <p:nvSpPr>
          <p:cNvPr id="2" name="Footer Placeholder 1"/>
          <p:cNvSpPr>
            <a:spLocks noGrp="1"/>
          </p:cNvSpPr>
          <p:nvPr>
            <p:ph type="ftr" sz="quarter" idx="11"/>
          </p:nvPr>
        </p:nvSpPr>
        <p:spPr/>
        <p:txBody>
          <a:bodyPr/>
          <a:lstStyle/>
          <a:p>
            <a:pPr>
              <a:defRPr/>
            </a:pPr>
            <a:r>
              <a:rPr lang="ru-RU" smtClean="0"/>
              <a:t>Олимпийские игры</a:t>
            </a:r>
            <a:endParaRPr lang="tr-TR" dirty="0"/>
          </a:p>
        </p:txBody>
      </p:sp>
    </p:spTree>
    <p:extLst>
      <p:ext uri="{BB962C8B-B14F-4D97-AF65-F5344CB8AC3E}">
        <p14:creationId xmlns:p14="http://schemas.microsoft.com/office/powerpoint/2010/main" val="33785083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kdörtgen"/>
          <p:cNvSpPr>
            <a:spLocks noChangeArrowheads="1"/>
          </p:cNvSpPr>
          <p:nvPr/>
        </p:nvSpPr>
        <p:spPr bwMode="auto">
          <a:xfrm>
            <a:off x="0" y="0"/>
            <a:ext cx="1710725"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ru-RU" b="1" dirty="0" smtClean="0">
                <a:latin typeface="Comic Sans MS" pitchFamily="66" charset="0"/>
                <a:cs typeface="Arial" charset="0"/>
              </a:rPr>
              <a:t>СПАСИБО</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grpSp>
        <p:nvGrpSpPr>
          <p:cNvPr id="11" name="10 Grup"/>
          <p:cNvGrpSpPr/>
          <p:nvPr/>
        </p:nvGrpSpPr>
        <p:grpSpPr>
          <a:xfrm>
            <a:off x="743566" y="2240868"/>
            <a:ext cx="7531229" cy="2376264"/>
            <a:chOff x="743566" y="2492896"/>
            <a:chExt cx="7531229" cy="2376264"/>
          </a:xfrm>
        </p:grpSpPr>
        <p:sp>
          <p:nvSpPr>
            <p:cNvPr id="13" name="12 Metin kutusu"/>
            <p:cNvSpPr txBox="1">
              <a:spLocks noChangeArrowheads="1"/>
            </p:cNvSpPr>
            <p:nvPr/>
          </p:nvSpPr>
          <p:spPr bwMode="auto">
            <a:xfrm>
              <a:off x="743566" y="2492896"/>
              <a:ext cx="7531229" cy="1015663"/>
            </a:xfrm>
            <a:prstGeom prst="rect">
              <a:avLst/>
            </a:prstGeom>
            <a:noFill/>
            <a:ln w="9525">
              <a:noFill/>
              <a:miter lim="800000"/>
              <a:headEnd/>
              <a:tailEnd/>
            </a:ln>
          </p:spPr>
          <p:txBody>
            <a:bodyPr wrap="square">
              <a:spAutoFit/>
            </a:bodyPr>
            <a:lstStyle/>
            <a:p>
              <a:pPr algn="ctr"/>
              <a:r>
                <a:rPr lang="ru-RU" sz="6000" b="1" dirty="0" smtClean="0">
                  <a:latin typeface="Comic Sans MS" pitchFamily="66" charset="0"/>
                  <a:cs typeface="Arial" charset="0"/>
                </a:rPr>
                <a:t>СПАСИБО</a:t>
              </a:r>
              <a:endParaRPr lang="tr-TR" sz="6000" b="1" dirty="0">
                <a:latin typeface="Comic Sans MS" pitchFamily="66" charset="0"/>
                <a:cs typeface="Arial" charset="0"/>
              </a:endParaRPr>
            </a:p>
          </p:txBody>
        </p:sp>
        <p:pic>
          <p:nvPicPr>
            <p:cNvPr id="14" name="Picture 2" descr="C:\Users\HP\Desktop\son slyt.jpg"/>
            <p:cNvPicPr>
              <a:picLocks noChangeAspect="1" noChangeArrowheads="1"/>
            </p:cNvPicPr>
            <p:nvPr/>
          </p:nvPicPr>
          <p:blipFill>
            <a:blip r:embed="rId4" cstate="print"/>
            <a:srcRect/>
            <a:stretch>
              <a:fillRect/>
            </a:stretch>
          </p:blipFill>
          <p:spPr bwMode="auto">
            <a:xfrm>
              <a:off x="1835696" y="3645024"/>
              <a:ext cx="5448021" cy="1224136"/>
            </a:xfrm>
            <a:prstGeom prst="rect">
              <a:avLst/>
            </a:prstGeom>
            <a:noFill/>
          </p:spPr>
        </p:pic>
      </p:grpSp>
      <p:sp>
        <p:nvSpPr>
          <p:cNvPr id="2" name="Footer Placeholder 1"/>
          <p:cNvSpPr>
            <a:spLocks noGrp="1"/>
          </p:cNvSpPr>
          <p:nvPr>
            <p:ph type="ftr" sz="quarter" idx="11"/>
          </p:nvPr>
        </p:nvSpPr>
        <p:spPr/>
        <p:txBody>
          <a:bodyPr/>
          <a:lstStyle/>
          <a:p>
            <a:pPr>
              <a:defRPr/>
            </a:pPr>
            <a:r>
              <a:rPr lang="ru-RU" smtClean="0"/>
              <a:t>Олимпийские игры</a:t>
            </a:r>
            <a:endParaRPr lang="tr-TR" dirty="0"/>
          </a:p>
        </p:txBody>
      </p:sp>
    </p:spTree>
    <p:extLst>
      <p:ext uri="{BB962C8B-B14F-4D97-AF65-F5344CB8AC3E}">
        <p14:creationId xmlns:p14="http://schemas.microsoft.com/office/powerpoint/2010/main" val="11830988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7 Dikdörtgen"/>
          <p:cNvSpPr>
            <a:spLocks noChangeArrowheads="1"/>
          </p:cNvSpPr>
          <p:nvPr/>
        </p:nvSpPr>
        <p:spPr bwMode="auto">
          <a:xfrm>
            <a:off x="-26399" y="22364"/>
            <a:ext cx="6114174"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ru-RU" b="1" dirty="0">
                <a:latin typeface="Comic Sans MS" pitchFamily="66" charset="0"/>
                <a:cs typeface="Arial" charset="0"/>
              </a:rPr>
              <a:t>ОЛИМПИЙСКИЕ ИГРЫ</a:t>
            </a:r>
            <a:r>
              <a:rPr lang="tr-TR" b="1" dirty="0">
                <a:latin typeface="Comic Sans MS" pitchFamily="66" charset="0"/>
                <a:cs typeface="Arial" charset="0"/>
              </a:rPr>
              <a:t>- </a:t>
            </a:r>
            <a:r>
              <a:rPr lang="ru-RU" b="1" dirty="0">
                <a:latin typeface="Comic Sans MS" pitchFamily="66" charset="0"/>
                <a:cs typeface="Arial" charset="0"/>
              </a:rPr>
              <a:t>ВЫБРАННЫЕ ИГРЫ</a:t>
            </a:r>
            <a:r>
              <a:rPr lang="tr-TR" b="1" dirty="0">
                <a:latin typeface="Comic Sans MS" pitchFamily="66" charset="0"/>
                <a:cs typeface="Arial" charset="0"/>
              </a:rPr>
              <a:t> </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grpSp>
        <p:nvGrpSpPr>
          <p:cNvPr id="13" name="12 Grup"/>
          <p:cNvGrpSpPr/>
          <p:nvPr/>
        </p:nvGrpSpPr>
        <p:grpSpPr>
          <a:xfrm>
            <a:off x="1414783" y="3055319"/>
            <a:ext cx="6412544" cy="2975261"/>
            <a:chOff x="2355374" y="2578616"/>
            <a:chExt cx="5686597" cy="3515620"/>
          </a:xfrm>
        </p:grpSpPr>
        <p:sp>
          <p:nvSpPr>
            <p:cNvPr id="19" name="42 Metin kutusu"/>
            <p:cNvSpPr txBox="1">
              <a:spLocks noChangeArrowheads="1"/>
            </p:cNvSpPr>
            <p:nvPr/>
          </p:nvSpPr>
          <p:spPr bwMode="auto">
            <a:xfrm>
              <a:off x="6025747" y="5646847"/>
              <a:ext cx="2016224" cy="436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dirty="0" smtClean="0"/>
                <a:t>ВОДНАЯ БАШНЯ</a:t>
              </a:r>
              <a:endParaRPr lang="tr-TR" dirty="0"/>
            </a:p>
          </p:txBody>
        </p:sp>
        <p:sp>
          <p:nvSpPr>
            <p:cNvPr id="21" name="42 Metin kutusu"/>
            <p:cNvSpPr txBox="1">
              <a:spLocks noChangeArrowheads="1"/>
            </p:cNvSpPr>
            <p:nvPr/>
          </p:nvSpPr>
          <p:spPr bwMode="auto">
            <a:xfrm>
              <a:off x="6414318" y="2621160"/>
              <a:ext cx="1080121" cy="436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t> </a:t>
              </a:r>
              <a:r>
                <a:rPr lang="ru-RU" dirty="0" smtClean="0"/>
                <a:t>БАШНЯ</a:t>
              </a:r>
              <a:endParaRPr lang="tr-TR" dirty="0"/>
            </a:p>
          </p:txBody>
        </p:sp>
        <p:sp>
          <p:nvSpPr>
            <p:cNvPr id="16" name="42 Metin kutusu"/>
            <p:cNvSpPr txBox="1">
              <a:spLocks noChangeArrowheads="1"/>
            </p:cNvSpPr>
            <p:nvPr/>
          </p:nvSpPr>
          <p:spPr bwMode="auto">
            <a:xfrm>
              <a:off x="2409356" y="5657827"/>
              <a:ext cx="1851829" cy="436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dirty="0" smtClean="0"/>
                <a:t>ПОВОРОТНЫЙ</a:t>
              </a:r>
              <a:endParaRPr lang="tr-TR" dirty="0"/>
            </a:p>
          </p:txBody>
        </p:sp>
        <p:sp>
          <p:nvSpPr>
            <p:cNvPr id="24" name="42 Metin kutusu"/>
            <p:cNvSpPr txBox="1">
              <a:spLocks noChangeArrowheads="1"/>
            </p:cNvSpPr>
            <p:nvPr/>
          </p:nvSpPr>
          <p:spPr bwMode="auto">
            <a:xfrm>
              <a:off x="2355374" y="2578616"/>
              <a:ext cx="2329392" cy="436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dirty="0" smtClean="0"/>
                <a:t>ЭЛАСТИЧНЫЙ МЯЧ</a:t>
              </a:r>
              <a:endParaRPr lang="tr-TR" dirty="0"/>
            </a:p>
          </p:txBody>
        </p:sp>
      </p:grpSp>
      <p:pic>
        <p:nvPicPr>
          <p:cNvPr id="5" name="Picture 4" descr="100_595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153" y="3451364"/>
            <a:ext cx="3672409" cy="2232248"/>
          </a:xfrm>
          <a:prstGeom prst="rect">
            <a:avLst/>
          </a:prstGeom>
        </p:spPr>
      </p:pic>
      <p:pic>
        <p:nvPicPr>
          <p:cNvPr id="6" name="Picture 5" descr="G003742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153" y="859076"/>
            <a:ext cx="3672408" cy="2196243"/>
          </a:xfrm>
          <a:prstGeom prst="rect">
            <a:avLst/>
          </a:prstGeom>
        </p:spPr>
      </p:pic>
      <p:pic>
        <p:nvPicPr>
          <p:cNvPr id="11" name="Picture 10" descr="G4256984.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9617" y="859076"/>
            <a:ext cx="3672408" cy="2214246"/>
          </a:xfrm>
          <a:prstGeom prst="rect">
            <a:avLst/>
          </a:prstGeom>
        </p:spPr>
      </p:pic>
      <p:pic>
        <p:nvPicPr>
          <p:cNvPr id="12" name="Picture 11" descr="20140909_105747.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89617" y="3451364"/>
            <a:ext cx="3672408" cy="2196244"/>
          </a:xfrm>
          <a:prstGeom prst="rect">
            <a:avLst/>
          </a:prstGeom>
        </p:spPr>
      </p:pic>
      <p:sp>
        <p:nvSpPr>
          <p:cNvPr id="2" name="Footer Placeholder 1"/>
          <p:cNvSpPr>
            <a:spLocks noGrp="1"/>
          </p:cNvSpPr>
          <p:nvPr>
            <p:ph type="ftr" sz="quarter" idx="11"/>
          </p:nvPr>
        </p:nvSpPr>
        <p:spPr/>
        <p:txBody>
          <a:bodyPr/>
          <a:lstStyle/>
          <a:p>
            <a:pPr>
              <a:defRPr/>
            </a:pPr>
            <a:r>
              <a:rPr lang="ru-RU" smtClean="0"/>
              <a:t>Олимпийские игры</a:t>
            </a:r>
            <a:endParaRPr lang="tr-TR" dirty="0"/>
          </a:p>
        </p:txBody>
      </p:sp>
      <p:pic>
        <p:nvPicPr>
          <p:cNvPr id="15"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Tree>
    <p:extLst>
      <p:ext uri="{BB962C8B-B14F-4D97-AF65-F5344CB8AC3E}">
        <p14:creationId xmlns:p14="http://schemas.microsoft.com/office/powerpoint/2010/main" val="353964273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7 Dikdörtgen"/>
          <p:cNvSpPr>
            <a:spLocks noChangeArrowheads="1"/>
          </p:cNvSpPr>
          <p:nvPr/>
        </p:nvSpPr>
        <p:spPr bwMode="auto">
          <a:xfrm>
            <a:off x="0" y="0"/>
            <a:ext cx="6122189"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ru-RU" b="1" dirty="0">
                <a:latin typeface="Comic Sans MS" pitchFamily="66" charset="0"/>
                <a:cs typeface="Arial" charset="0"/>
              </a:rPr>
              <a:t>ОЛИМПИЙСКИЕ ИГРЫ</a:t>
            </a:r>
            <a:r>
              <a:rPr lang="tr-TR" b="1" dirty="0">
                <a:latin typeface="Comic Sans MS" pitchFamily="66" charset="0"/>
                <a:cs typeface="Arial" charset="0"/>
              </a:rPr>
              <a:t>- </a:t>
            </a:r>
            <a:r>
              <a:rPr lang="ru-RU" b="1" dirty="0">
                <a:latin typeface="Comic Sans MS" pitchFamily="66" charset="0"/>
                <a:cs typeface="Arial" charset="0"/>
              </a:rPr>
              <a:t>ВЫБРАННЫЕ ИГРЫ</a:t>
            </a:r>
            <a:r>
              <a:rPr lang="tr-TR" b="1" dirty="0">
                <a:latin typeface="Comic Sans MS" pitchFamily="66" charset="0"/>
                <a:cs typeface="Arial" charset="0"/>
              </a:rPr>
              <a:t> </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grpSp>
        <p:nvGrpSpPr>
          <p:cNvPr id="15" name="14 Grup"/>
          <p:cNvGrpSpPr/>
          <p:nvPr/>
        </p:nvGrpSpPr>
        <p:grpSpPr>
          <a:xfrm>
            <a:off x="827584" y="764704"/>
            <a:ext cx="7488832" cy="5328592"/>
            <a:chOff x="1043608" y="764704"/>
            <a:chExt cx="7488832" cy="5328592"/>
          </a:xfrm>
        </p:grpSpPr>
        <p:sp>
          <p:nvSpPr>
            <p:cNvPr id="5126" name="39 Metin kutusu"/>
            <p:cNvSpPr txBox="1">
              <a:spLocks noChangeArrowheads="1"/>
            </p:cNvSpPr>
            <p:nvPr/>
          </p:nvSpPr>
          <p:spPr bwMode="auto">
            <a:xfrm>
              <a:off x="1763688" y="3068960"/>
              <a:ext cx="22903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t>  </a:t>
              </a:r>
              <a:r>
                <a:rPr lang="ru-RU" dirty="0" smtClean="0"/>
                <a:t>МЯЧ МЕЖДУ НОГ</a:t>
              </a:r>
              <a:endParaRPr lang="tr-TR" dirty="0"/>
            </a:p>
          </p:txBody>
        </p:sp>
        <p:sp>
          <p:nvSpPr>
            <p:cNvPr id="5127" name="40 Metin kutusu"/>
            <p:cNvSpPr txBox="1">
              <a:spLocks noChangeArrowheads="1"/>
            </p:cNvSpPr>
            <p:nvPr/>
          </p:nvSpPr>
          <p:spPr bwMode="auto">
            <a:xfrm>
              <a:off x="1835696" y="5723964"/>
              <a:ext cx="17348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dirty="0" smtClean="0"/>
                <a:t>БЕГ С ВОДОЙ</a:t>
              </a:r>
              <a:endParaRPr lang="tr-TR" dirty="0"/>
            </a:p>
          </p:txBody>
        </p:sp>
        <p:sp>
          <p:nvSpPr>
            <p:cNvPr id="5130" name="43 Metin kutusu"/>
            <p:cNvSpPr txBox="1">
              <a:spLocks noChangeArrowheads="1"/>
            </p:cNvSpPr>
            <p:nvPr/>
          </p:nvSpPr>
          <p:spPr bwMode="auto">
            <a:xfrm>
              <a:off x="6012160" y="3068960"/>
              <a:ext cx="15106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dirty="0" smtClean="0"/>
                <a:t>ОДНА НОГА</a:t>
              </a:r>
              <a:endParaRPr lang="tr-TR" dirty="0"/>
            </a:p>
          </p:txBody>
        </p:sp>
        <p:pic>
          <p:nvPicPr>
            <p:cNvPr id="1026" name="Picture 2" descr="C:\Users\TOSHIBA\Desktop\_DSC9166.jpg"/>
            <p:cNvPicPr>
              <a:picLocks noChangeAspect="1" noChangeArrowheads="1"/>
            </p:cNvPicPr>
            <p:nvPr/>
          </p:nvPicPr>
          <p:blipFill>
            <a:blip r:embed="rId3" cstate="print"/>
            <a:srcRect/>
            <a:stretch>
              <a:fillRect/>
            </a:stretch>
          </p:blipFill>
          <p:spPr bwMode="auto">
            <a:xfrm>
              <a:off x="1043608" y="764704"/>
              <a:ext cx="3528392" cy="2304256"/>
            </a:xfrm>
            <a:prstGeom prst="rect">
              <a:avLst/>
            </a:prstGeom>
            <a:noFill/>
          </p:spPr>
        </p:pic>
        <p:pic>
          <p:nvPicPr>
            <p:cNvPr id="1027" name="Picture 3" descr="C:\Users\TOSHIBA\Desktop\_DSC9206.jpg"/>
            <p:cNvPicPr>
              <a:picLocks noChangeAspect="1" noChangeArrowheads="1"/>
            </p:cNvPicPr>
            <p:nvPr/>
          </p:nvPicPr>
          <p:blipFill>
            <a:blip r:embed="rId4" cstate="print"/>
            <a:srcRect/>
            <a:stretch>
              <a:fillRect/>
            </a:stretch>
          </p:blipFill>
          <p:spPr bwMode="auto">
            <a:xfrm>
              <a:off x="4932040" y="764704"/>
              <a:ext cx="3600400" cy="2304256"/>
            </a:xfrm>
            <a:prstGeom prst="rect">
              <a:avLst/>
            </a:prstGeom>
            <a:noFill/>
          </p:spPr>
        </p:pic>
        <p:pic>
          <p:nvPicPr>
            <p:cNvPr id="19" name="Picture 2" descr="C:\Users\TOSHIBA\Desktop\POZİTİF OUTDOOR\FOTOĞRAFLAR\MARCA EVENT&amp;ABBOTT- TAKIMOYUNLARI  (12.09.2012)\küçük.jpg"/>
            <p:cNvPicPr>
              <a:picLocks noChangeAspect="1" noChangeArrowheads="1"/>
            </p:cNvPicPr>
            <p:nvPr/>
          </p:nvPicPr>
          <p:blipFill>
            <a:blip r:embed="rId5" cstate="print"/>
            <a:srcRect/>
            <a:stretch>
              <a:fillRect/>
            </a:stretch>
          </p:blipFill>
          <p:spPr bwMode="auto">
            <a:xfrm>
              <a:off x="1043608" y="3429000"/>
              <a:ext cx="3528392" cy="2304256"/>
            </a:xfrm>
            <a:prstGeom prst="rect">
              <a:avLst/>
            </a:prstGeom>
            <a:noFill/>
          </p:spPr>
        </p:pic>
        <p:sp>
          <p:nvSpPr>
            <p:cNvPr id="20" name="42 Metin kutusu"/>
            <p:cNvSpPr txBox="1">
              <a:spLocks noChangeArrowheads="1"/>
            </p:cNvSpPr>
            <p:nvPr/>
          </p:nvSpPr>
          <p:spPr bwMode="auto">
            <a:xfrm>
              <a:off x="5984284" y="5723964"/>
              <a:ext cx="16120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dirty="0" smtClean="0"/>
                <a:t>БЕЙСБОЛ</a:t>
              </a:r>
              <a:endParaRPr lang="tr-TR" dirty="0"/>
            </a:p>
          </p:txBody>
        </p:sp>
        <p:pic>
          <p:nvPicPr>
            <p:cNvPr id="23"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32040" y="3429000"/>
              <a:ext cx="3528392" cy="2304256"/>
            </a:xfrm>
            <a:prstGeom prst="rect">
              <a:avLst/>
            </a:prstGeom>
          </p:spPr>
        </p:pic>
      </p:grpSp>
      <p:sp>
        <p:nvSpPr>
          <p:cNvPr id="2" name="Footer Placeholder 1"/>
          <p:cNvSpPr>
            <a:spLocks noGrp="1"/>
          </p:cNvSpPr>
          <p:nvPr>
            <p:ph type="ftr" sz="quarter" idx="11"/>
          </p:nvPr>
        </p:nvSpPr>
        <p:spPr/>
        <p:txBody>
          <a:bodyPr/>
          <a:lstStyle/>
          <a:p>
            <a:pPr>
              <a:defRPr/>
            </a:pPr>
            <a:r>
              <a:rPr lang="ru-RU" smtClean="0"/>
              <a:t>Олимпийские игры</a:t>
            </a:r>
            <a:endParaRPr lang="tr-TR" dirty="0"/>
          </a:p>
        </p:txBody>
      </p:sp>
      <p:pic>
        <p:nvPicPr>
          <p:cNvPr id="16"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Tree>
    <p:extLst>
      <p:ext uri="{BB962C8B-B14F-4D97-AF65-F5344CB8AC3E}">
        <p14:creationId xmlns:p14="http://schemas.microsoft.com/office/powerpoint/2010/main" val="30003370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12 Grup"/>
          <p:cNvGrpSpPr/>
          <p:nvPr/>
        </p:nvGrpSpPr>
        <p:grpSpPr>
          <a:xfrm>
            <a:off x="899592" y="836712"/>
            <a:ext cx="7416825" cy="5224447"/>
            <a:chOff x="1043608" y="836712"/>
            <a:chExt cx="7416825" cy="5224447"/>
          </a:xfrm>
        </p:grpSpPr>
        <p:sp>
          <p:nvSpPr>
            <p:cNvPr id="19" name="42 Metin kutusu"/>
            <p:cNvSpPr txBox="1">
              <a:spLocks noChangeArrowheads="1"/>
            </p:cNvSpPr>
            <p:nvPr/>
          </p:nvSpPr>
          <p:spPr bwMode="auto">
            <a:xfrm>
              <a:off x="5711859" y="5691827"/>
              <a:ext cx="16684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dirty="0" smtClean="0"/>
                <a:t>ТРОЕБОРЬЕ</a:t>
              </a:r>
              <a:endParaRPr lang="tr-TR" dirty="0"/>
            </a:p>
          </p:txBody>
        </p:sp>
        <p:sp>
          <p:nvSpPr>
            <p:cNvPr id="21" name="42 Metin kutusu"/>
            <p:cNvSpPr txBox="1">
              <a:spLocks noChangeArrowheads="1"/>
            </p:cNvSpPr>
            <p:nvPr/>
          </p:nvSpPr>
          <p:spPr bwMode="auto">
            <a:xfrm>
              <a:off x="5148065" y="3015763"/>
              <a:ext cx="33123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dirty="0" smtClean="0"/>
                <a:t>БАЛАНС И ВЕЛОСИПЕД</a:t>
              </a:r>
              <a:endParaRPr lang="tr-TR" dirty="0"/>
            </a:p>
          </p:txBody>
        </p:sp>
        <p:sp>
          <p:nvSpPr>
            <p:cNvPr id="16" name="42 Metin kutusu"/>
            <p:cNvSpPr txBox="1">
              <a:spLocks noChangeArrowheads="1"/>
            </p:cNvSpPr>
            <p:nvPr/>
          </p:nvSpPr>
          <p:spPr bwMode="auto">
            <a:xfrm>
              <a:off x="1187624" y="5691827"/>
              <a:ext cx="31829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dirty="0" smtClean="0"/>
                <a:t>ПЕРЕТЯГИВАНИЕ КАНАТА</a:t>
              </a:r>
              <a:endParaRPr lang="tr-TR" dirty="0"/>
            </a:p>
          </p:txBody>
        </p:sp>
        <p:sp>
          <p:nvSpPr>
            <p:cNvPr id="24" name="42 Metin kutusu"/>
            <p:cNvSpPr txBox="1">
              <a:spLocks noChangeArrowheads="1"/>
            </p:cNvSpPr>
            <p:nvPr/>
          </p:nvSpPr>
          <p:spPr bwMode="auto">
            <a:xfrm>
              <a:off x="1691680" y="3059668"/>
              <a:ext cx="24477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dirty="0" smtClean="0"/>
                <a:t>РАЗВОДНОЙ МОСТ</a:t>
              </a:r>
              <a:endParaRPr lang="tr-TR"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9" y="836712"/>
              <a:ext cx="3528392" cy="220586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040" y="836712"/>
              <a:ext cx="3528392" cy="2187243"/>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3608" y="3429000"/>
              <a:ext cx="3528392" cy="2232248"/>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32040" y="3429000"/>
              <a:ext cx="3528392" cy="2232247"/>
            </a:xfrm>
            <a:prstGeom prst="rect">
              <a:avLst/>
            </a:prstGeom>
          </p:spPr>
        </p:pic>
      </p:grpSp>
      <p:sp>
        <p:nvSpPr>
          <p:cNvPr id="14" name="7 Dikdörtgen"/>
          <p:cNvSpPr>
            <a:spLocks noChangeArrowheads="1"/>
          </p:cNvSpPr>
          <p:nvPr/>
        </p:nvSpPr>
        <p:spPr bwMode="auto">
          <a:xfrm>
            <a:off x="0" y="0"/>
            <a:ext cx="6114174"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ru-RU" b="1" dirty="0">
                <a:latin typeface="Comic Sans MS" pitchFamily="66" charset="0"/>
                <a:cs typeface="Arial" charset="0"/>
              </a:rPr>
              <a:t>ОЛИМПИЙСКИЕ ИГРЫ</a:t>
            </a:r>
            <a:r>
              <a:rPr lang="tr-TR" b="1" dirty="0">
                <a:latin typeface="Comic Sans MS" pitchFamily="66" charset="0"/>
                <a:cs typeface="Arial" charset="0"/>
              </a:rPr>
              <a:t>- </a:t>
            </a:r>
            <a:r>
              <a:rPr lang="ru-RU" b="1" dirty="0">
                <a:latin typeface="Comic Sans MS" pitchFamily="66" charset="0"/>
                <a:cs typeface="Arial" charset="0"/>
              </a:rPr>
              <a:t>ВЫБРАННЫЕ ИГРЫ</a:t>
            </a:r>
            <a:r>
              <a:rPr lang="tr-TR" b="1" dirty="0">
                <a:latin typeface="Comic Sans MS" pitchFamily="66" charset="0"/>
                <a:cs typeface="Arial" charset="0"/>
              </a:rPr>
              <a:t> </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sp>
        <p:nvSpPr>
          <p:cNvPr id="3" name="Footer Placeholder 2"/>
          <p:cNvSpPr>
            <a:spLocks noGrp="1"/>
          </p:cNvSpPr>
          <p:nvPr>
            <p:ph type="ftr" sz="quarter" idx="11"/>
          </p:nvPr>
        </p:nvSpPr>
        <p:spPr/>
        <p:txBody>
          <a:bodyPr/>
          <a:lstStyle/>
          <a:p>
            <a:pPr>
              <a:defRPr/>
            </a:pPr>
            <a:r>
              <a:rPr lang="ru-RU" smtClean="0"/>
              <a:t>Олимпийские игры</a:t>
            </a:r>
            <a:endParaRPr lang="tr-TR" dirty="0"/>
          </a:p>
        </p:txBody>
      </p:sp>
      <p:pic>
        <p:nvPicPr>
          <p:cNvPr id="15"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Tree>
    <p:extLst>
      <p:ext uri="{BB962C8B-B14F-4D97-AF65-F5344CB8AC3E}">
        <p14:creationId xmlns:p14="http://schemas.microsoft.com/office/powerpoint/2010/main" val="130374661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13" name="7 Dikdörtgen"/>
          <p:cNvSpPr>
            <a:spLocks noChangeArrowheads="1"/>
          </p:cNvSpPr>
          <p:nvPr/>
        </p:nvSpPr>
        <p:spPr bwMode="auto">
          <a:xfrm>
            <a:off x="0" y="0"/>
            <a:ext cx="6122189"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ru-RU" b="1" dirty="0">
                <a:latin typeface="Comic Sans MS" pitchFamily="66" charset="0"/>
                <a:cs typeface="Arial" charset="0"/>
              </a:rPr>
              <a:t>ОЛИМПИЙСКИЕ ИГРЫ</a:t>
            </a:r>
            <a:r>
              <a:rPr lang="tr-TR" b="1" dirty="0">
                <a:latin typeface="Comic Sans MS" pitchFamily="66" charset="0"/>
                <a:cs typeface="Arial" charset="0"/>
              </a:rPr>
              <a:t>- </a:t>
            </a:r>
            <a:r>
              <a:rPr lang="ru-RU" b="1" dirty="0">
                <a:latin typeface="Comic Sans MS" pitchFamily="66" charset="0"/>
                <a:cs typeface="Arial" charset="0"/>
              </a:rPr>
              <a:t>ВЫБРАННЫЕ ИГРЫ</a:t>
            </a:r>
            <a:r>
              <a:rPr lang="tr-TR" b="1" dirty="0">
                <a:latin typeface="Comic Sans MS" pitchFamily="66" charset="0"/>
                <a:cs typeface="Arial" charset="0"/>
              </a:rPr>
              <a:t> </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grpSp>
        <p:nvGrpSpPr>
          <p:cNvPr id="16" name="15 Grup"/>
          <p:cNvGrpSpPr/>
          <p:nvPr/>
        </p:nvGrpSpPr>
        <p:grpSpPr>
          <a:xfrm>
            <a:off x="791580" y="764704"/>
            <a:ext cx="7560840" cy="5234518"/>
            <a:chOff x="971600" y="836712"/>
            <a:chExt cx="7560840" cy="5234518"/>
          </a:xfrm>
        </p:grpSpPr>
        <p:sp>
          <p:nvSpPr>
            <p:cNvPr id="19" name="42 Metin kutusu"/>
            <p:cNvSpPr txBox="1">
              <a:spLocks noChangeArrowheads="1"/>
            </p:cNvSpPr>
            <p:nvPr/>
          </p:nvSpPr>
          <p:spPr bwMode="auto">
            <a:xfrm>
              <a:off x="6192180" y="5661248"/>
              <a:ext cx="10801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dirty="0" smtClean="0"/>
                <a:t>ТАКСИ</a:t>
              </a:r>
              <a:endParaRPr lang="tr-TR" dirty="0"/>
            </a:p>
          </p:txBody>
        </p:sp>
        <p:sp>
          <p:nvSpPr>
            <p:cNvPr id="21" name="42 Metin kutusu"/>
            <p:cNvSpPr txBox="1">
              <a:spLocks noChangeArrowheads="1"/>
            </p:cNvSpPr>
            <p:nvPr/>
          </p:nvSpPr>
          <p:spPr bwMode="auto">
            <a:xfrm>
              <a:off x="2303748" y="3068960"/>
              <a:ext cx="10801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t> </a:t>
              </a:r>
              <a:r>
                <a:rPr lang="ru-RU" dirty="0" smtClean="0"/>
                <a:t>МОСТ</a:t>
              </a:r>
              <a:endParaRPr lang="tr-TR"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0" y="836712"/>
              <a:ext cx="3600400" cy="2232248"/>
            </a:xfrm>
            <a:prstGeom prst="rect">
              <a:avLst/>
            </a:prstGeom>
          </p:spPr>
        </p:pic>
        <p:pic>
          <p:nvPicPr>
            <p:cNvPr id="15" name="Picture 3" descr="C:\POZİTİF OUTDOOR\AKTİVİTE ARAŞTIRMA\TEAM BUILDING\takım oyunları\images.jpg"/>
            <p:cNvPicPr>
              <a:picLocks noChangeAspect="1" noChangeArrowheads="1"/>
            </p:cNvPicPr>
            <p:nvPr/>
          </p:nvPicPr>
          <p:blipFill>
            <a:blip r:embed="rId5" cstate="print"/>
            <a:srcRect/>
            <a:stretch>
              <a:fillRect/>
            </a:stretch>
          </p:blipFill>
          <p:spPr bwMode="auto">
            <a:xfrm>
              <a:off x="4932040" y="836712"/>
              <a:ext cx="3600400" cy="2232248"/>
            </a:xfrm>
            <a:prstGeom prst="rect">
              <a:avLst/>
            </a:prstGeom>
            <a:noFill/>
          </p:spPr>
        </p:pic>
        <p:sp>
          <p:nvSpPr>
            <p:cNvPr id="17" name="44 Metin kutusu"/>
            <p:cNvSpPr txBox="1">
              <a:spLocks noChangeArrowheads="1"/>
            </p:cNvSpPr>
            <p:nvPr/>
          </p:nvSpPr>
          <p:spPr bwMode="auto">
            <a:xfrm>
              <a:off x="5565623" y="3059668"/>
              <a:ext cx="22827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dirty="0" smtClean="0"/>
                <a:t>ШАРИК НА ЛОЖКЕ</a:t>
              </a:r>
              <a:br>
                <a:rPr lang="ru-RU" dirty="0" smtClean="0"/>
              </a:br>
              <a:endParaRPr lang="tr-TR" dirty="0"/>
            </a:p>
          </p:txBody>
        </p:sp>
        <p:sp>
          <p:nvSpPr>
            <p:cNvPr id="18" name="40 Metin kutusu"/>
            <p:cNvSpPr txBox="1">
              <a:spLocks noChangeArrowheads="1"/>
            </p:cNvSpPr>
            <p:nvPr/>
          </p:nvSpPr>
          <p:spPr bwMode="auto">
            <a:xfrm>
              <a:off x="1511660" y="5701898"/>
              <a:ext cx="26391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dirty="0" smtClean="0"/>
                <a:t>ЭНЕРГИЧНЫЙ КАНАЛ</a:t>
              </a:r>
              <a:endParaRPr lang="tr-TR" dirty="0"/>
            </a:p>
          </p:txBody>
        </p:sp>
        <p:pic>
          <p:nvPicPr>
            <p:cNvPr id="23" name="Picture 6" descr="E:\POZİTİF OUTDOOR\AKTİVİTE FOTO VE VİDEOLAR\TEZ TUR INFO 2011 AMARA DOLCE VITA\tez tur mice resim BURÇİN\DSC_065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00" y="3429000"/>
              <a:ext cx="3600400"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32040" y="3429000"/>
              <a:ext cx="3600400" cy="2232248"/>
            </a:xfrm>
            <a:prstGeom prst="rect">
              <a:avLst/>
            </a:prstGeom>
          </p:spPr>
        </p:pic>
      </p:grpSp>
      <p:sp>
        <p:nvSpPr>
          <p:cNvPr id="2" name="Footer Placeholder 1"/>
          <p:cNvSpPr>
            <a:spLocks noGrp="1"/>
          </p:cNvSpPr>
          <p:nvPr>
            <p:ph type="ftr" sz="quarter" idx="11"/>
          </p:nvPr>
        </p:nvSpPr>
        <p:spPr/>
        <p:txBody>
          <a:bodyPr/>
          <a:lstStyle/>
          <a:p>
            <a:pPr>
              <a:defRPr/>
            </a:pPr>
            <a:r>
              <a:rPr lang="ru-RU" smtClean="0"/>
              <a:t>Олимпийские игры</a:t>
            </a:r>
            <a:endParaRPr lang="tr-TR" dirty="0"/>
          </a:p>
        </p:txBody>
      </p:sp>
    </p:spTree>
    <p:extLst>
      <p:ext uri="{BB962C8B-B14F-4D97-AF65-F5344CB8AC3E}">
        <p14:creationId xmlns:p14="http://schemas.microsoft.com/office/powerpoint/2010/main" val="30003370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13" name="7 Dikdörtgen"/>
          <p:cNvSpPr>
            <a:spLocks noChangeArrowheads="1"/>
          </p:cNvSpPr>
          <p:nvPr/>
        </p:nvSpPr>
        <p:spPr bwMode="auto">
          <a:xfrm>
            <a:off x="0" y="0"/>
            <a:ext cx="6122189"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ru-RU" b="1" dirty="0">
                <a:latin typeface="Comic Sans MS" pitchFamily="66" charset="0"/>
                <a:cs typeface="Arial" charset="0"/>
              </a:rPr>
              <a:t>ОЛИМПИЙСКИЕ ИГРЫ</a:t>
            </a:r>
            <a:r>
              <a:rPr lang="tr-TR" b="1" dirty="0">
                <a:latin typeface="Comic Sans MS" pitchFamily="66" charset="0"/>
                <a:cs typeface="Arial" charset="0"/>
              </a:rPr>
              <a:t>- </a:t>
            </a:r>
            <a:r>
              <a:rPr lang="ru-RU" b="1" dirty="0">
                <a:latin typeface="Comic Sans MS" pitchFamily="66" charset="0"/>
                <a:cs typeface="Arial" charset="0"/>
              </a:rPr>
              <a:t>ВЫБРАННЫЕ ИГРЫ</a:t>
            </a:r>
            <a:r>
              <a:rPr lang="tr-TR" b="1" dirty="0">
                <a:latin typeface="Comic Sans MS" pitchFamily="66" charset="0"/>
                <a:cs typeface="Arial" charset="0"/>
              </a:rPr>
              <a:t> </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pic>
        <p:nvPicPr>
          <p:cNvPr id="20" name="Picture 19"/>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870189" y="1844824"/>
            <a:ext cx="3226453" cy="2419840"/>
          </a:xfrm>
          <a:prstGeom prst="rect">
            <a:avLst/>
          </a:prstGeom>
          <a:noFill/>
        </p:spPr>
      </p:pic>
      <p:sp>
        <p:nvSpPr>
          <p:cNvPr id="22" name="44 Metin kutusu"/>
          <p:cNvSpPr txBox="1">
            <a:spLocks noChangeArrowheads="1"/>
          </p:cNvSpPr>
          <p:nvPr/>
        </p:nvSpPr>
        <p:spPr bwMode="auto">
          <a:xfrm>
            <a:off x="3521215" y="4293096"/>
            <a:ext cx="20588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ru-RU" kern="1200" dirty="0" smtClean="0"/>
              <a:t>ЛИПКИЕ ШТАНЫ</a:t>
            </a:r>
            <a:endParaRPr lang="tr-TR" kern="1200" dirty="0"/>
          </a:p>
        </p:txBody>
      </p:sp>
      <p:sp>
        <p:nvSpPr>
          <p:cNvPr id="2" name="Footer Placeholder 1"/>
          <p:cNvSpPr>
            <a:spLocks noGrp="1"/>
          </p:cNvSpPr>
          <p:nvPr>
            <p:ph type="ftr" sz="quarter" idx="11"/>
          </p:nvPr>
        </p:nvSpPr>
        <p:spPr/>
        <p:txBody>
          <a:bodyPr/>
          <a:lstStyle/>
          <a:p>
            <a:pPr>
              <a:defRPr/>
            </a:pPr>
            <a:r>
              <a:rPr lang="ru-RU" smtClean="0"/>
              <a:t>Олимпийские игры</a:t>
            </a:r>
            <a:endParaRPr lang="tr-TR" dirty="0"/>
          </a:p>
        </p:txBody>
      </p:sp>
    </p:spTree>
    <p:extLst>
      <p:ext uri="{BB962C8B-B14F-4D97-AF65-F5344CB8AC3E}">
        <p14:creationId xmlns:p14="http://schemas.microsoft.com/office/powerpoint/2010/main" val="90797255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5195</TotalTime>
  <Words>1813</Words>
  <Application>Microsoft Macintosh PowerPoint</Application>
  <PresentationFormat>On-screen Show (4:3)</PresentationFormat>
  <Paragraphs>461</Paragraphs>
  <Slides>42</Slides>
  <Notes>26</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Ofis Teması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TOSHIBA</dc:creator>
  <cp:lastModifiedBy>Yasin Aygündüz</cp:lastModifiedBy>
  <cp:revision>285</cp:revision>
  <dcterms:modified xsi:type="dcterms:W3CDTF">2015-07-31T11:33:39Z</dcterms:modified>
</cp:coreProperties>
</file>