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1" r:id="rId3"/>
    <p:sldId id="271" r:id="rId4"/>
    <p:sldId id="270" r:id="rId5"/>
    <p:sldId id="267" r:id="rId6"/>
    <p:sldId id="258" r:id="rId7"/>
    <p:sldId id="287" r:id="rId8"/>
    <p:sldId id="266" r:id="rId9"/>
    <p:sldId id="264" r:id="rId10"/>
    <p:sldId id="288" r:id="rId11"/>
    <p:sldId id="262" r:id="rId1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1" autoAdjust="0"/>
  </p:normalViewPr>
  <p:slideViewPr>
    <p:cSldViewPr>
      <p:cViewPr varScale="1">
        <p:scale>
          <a:sx n="96" d="100"/>
          <a:sy n="96" d="100"/>
        </p:scale>
        <p:origin x="-13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C0967-ED43-8E4E-A9D0-ECD5CA747E43}" type="datetimeFigureOut">
              <a:rPr lang="en-US" smtClean="0"/>
              <a:t>31.07.2015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B6583-6733-5340-966B-53AC72037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00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4A26E5-1914-428F-AB2E-103CB986696A}" type="datetimeFigureOut">
              <a:rPr lang="tr-TR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3400AF-1394-4B40-8693-8BEFFEBF94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470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1790F9-51CA-41FC-AD04-B4BED1BB82F7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37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EC1370-1A9B-45CB-A8CC-FDA946553FF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48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FA539E-F63F-45F9-8A89-0FD0A92EF34B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E6C73A-FAAF-4503-95F4-216843A4E667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9A7124-CB8F-4DD5-973A-0C55ECE01D21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35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2F3D53-1054-4DC8-A774-4A7BA74EC30D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A02D5F-D8D2-4BC5-A5C5-ADA5FF19C5E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C5AB2F-335F-4265-A9C8-2784026FF83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C5AB2F-335F-4265-A9C8-2784026FF83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97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E45CED-B9A0-4D2B-8216-C4394AA7EC4B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17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7152D4-5269-4A42-9A3D-43664E56398E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6DB9B-EE7A-AC4C-B6F6-B66D5D9F6C53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0486-377D-4807-B860-F353AD40CC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CD0C9-BF7C-2B43-909D-1CC9CECC0D59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E439-68F5-47B2-A76D-1C6BE257CA5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4EE57-5351-6549-A8FE-A46603B42F5C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6777F-6929-41F0-A40A-8467180A1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18F09-739C-3847-85AB-C97CADC86024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BE02-C07E-4B75-B044-F6ECF5A63A8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F9A7F-4CA4-CC42-B0AC-75BF1168F7B8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FE61D-85F3-4905-862B-8EA61B796F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2D207-E47A-584D-A6B6-B1417B999C58}" type="datetime1">
              <a:rPr lang="tr-TR" smtClean="0"/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8F2B4-958A-4846-A799-F765F6C19C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ACEB-C2B7-AA4C-A64D-8C64D873958E}" type="datetime1">
              <a:rPr lang="tr-TR" smtClean="0"/>
              <a:t>31.07.2015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4A24-5EC6-4B2E-86AD-121FCDE5BF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9C2C9-762E-1A4A-A9F4-C3D126C8E366}" type="datetime1">
              <a:rPr lang="tr-TR" smtClean="0"/>
              <a:t>31.07.2015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DE4E7-6CE9-4644-8195-5BDAAA2657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8369C-F81F-D841-8709-064BF433F030}" type="datetime1">
              <a:rPr lang="tr-TR" smtClean="0"/>
              <a:t>31.07.2015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DC21-3CF5-4497-AA99-2B6BF4FC13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1012-53AE-9745-B666-BA977F2A0471}" type="datetime1">
              <a:rPr lang="tr-TR" smtClean="0"/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E5D11-CCEF-4C21-B406-8E8F7CB982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0FBD-9B13-D546-9312-2E8F9A5441FC}" type="datetime1">
              <a:rPr lang="tr-TR" smtClean="0"/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5D8C-97C7-4134-AA8A-B781D28ED8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4AD13E-9E7D-B144-9BBA-8BC1111E5C67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F1402B-7955-4FF7-84F4-E790DF0F69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6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3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5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762" y="4839295"/>
            <a:ext cx="8856476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atin typeface="Comic Sans MS" pitchFamily="66" charset="0"/>
                <a:cs typeface="Arial" pitchFamily="34" charset="0"/>
              </a:rPr>
              <a:t>RYTHM WORKSHOP</a:t>
            </a:r>
            <a:br>
              <a:rPr lang="tr-TR" b="1" dirty="0" smtClean="0">
                <a:latin typeface="Comic Sans MS" pitchFamily="66" charset="0"/>
                <a:cs typeface="Arial" pitchFamily="34" charset="0"/>
              </a:rPr>
            </a:br>
            <a:r>
              <a:rPr lang="tr-TR" b="1" dirty="0" smtClean="0">
                <a:latin typeface="Comic Sans MS" pitchFamily="66" charset="0"/>
                <a:cs typeface="Arial" pitchFamily="34" charset="0"/>
              </a:rPr>
              <a:t>TEAM WORK ACTIVITY</a:t>
            </a:r>
            <a:br>
              <a:rPr lang="tr-TR" b="1" dirty="0" smtClean="0">
                <a:latin typeface="Comic Sans MS" pitchFamily="66" charset="0"/>
                <a:cs typeface="Arial" pitchFamily="34" charset="0"/>
              </a:rPr>
            </a:br>
            <a:r>
              <a:rPr lang="tr-TR" b="1" dirty="0" smtClean="0">
                <a:latin typeface="Comic Sans MS" pitchFamily="66" charset="0"/>
                <a:cs typeface="Arial" pitchFamily="34" charset="0"/>
              </a:rPr>
              <a:t>2015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RYTHM WORKSHOP</a:t>
            </a:r>
            <a:endParaRPr lang="tr-TR" dirty="0"/>
          </a:p>
        </p:txBody>
      </p:sp>
      <p:pic>
        <p:nvPicPr>
          <p:cNvPr id="1026" name="Picture 2" descr="C:\POZİTİF OUTDOOR\AKTİVİTE FOTO VE VİDEOLAR\Ritim Terapi cornelia diamond otel\KÜÇÜK\DSC006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9294" y="188640"/>
            <a:ext cx="5005412" cy="3746826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0" y="0"/>
            <a:ext cx="166904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COSTING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graphicFrame>
        <p:nvGraphicFramePr>
          <p:cNvPr id="11" name="10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4889"/>
              </p:ext>
            </p:extLst>
          </p:nvPr>
        </p:nvGraphicFramePr>
        <p:xfrm>
          <a:off x="143508" y="842356"/>
          <a:ext cx="8856985" cy="32461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856985"/>
              </a:tblGrid>
              <a:tr h="362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ervices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hat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ncluded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roposal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6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Execution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of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activities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in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program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 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ervices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hat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ncluded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roposal</a:t>
                      </a: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tr-TR" sz="1800" b="1" dirty="0" smtClean="0"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49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Permisson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for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activity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area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and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expenses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for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such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,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if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required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Personnel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hosting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expenses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Transfer of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personnel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and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all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transportation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expenses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Awards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and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promotional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materials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,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if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required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Hosting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,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food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and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drink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expenses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of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activity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team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during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activity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working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hours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sound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ys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Professional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photography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and video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recording</a:t>
                      </a:r>
                      <a:r>
                        <a:rPr lang="tr-TR" sz="1800" dirty="0" smtClean="0"/>
                        <a:t>.</a:t>
                      </a:r>
                      <a:endParaRPr lang="tr-TR" sz="1800" dirty="0" smtClean="0">
                        <a:latin typeface="+mn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0" y="0"/>
            <a:ext cx="19511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GRATITUDE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grpSp>
        <p:nvGrpSpPr>
          <p:cNvPr id="14" name="10 Grup"/>
          <p:cNvGrpSpPr/>
          <p:nvPr/>
        </p:nvGrpSpPr>
        <p:grpSpPr>
          <a:xfrm>
            <a:off x="755576" y="2240868"/>
            <a:ext cx="7531229" cy="2376264"/>
            <a:chOff x="755576" y="2492896"/>
            <a:chExt cx="7531229" cy="2376264"/>
          </a:xfrm>
        </p:grpSpPr>
        <p:sp>
          <p:nvSpPr>
            <p:cNvPr id="15" name="14 Metin kutusu"/>
            <p:cNvSpPr txBox="1">
              <a:spLocks noChangeArrowheads="1"/>
            </p:cNvSpPr>
            <p:nvPr/>
          </p:nvSpPr>
          <p:spPr bwMode="auto">
            <a:xfrm>
              <a:off x="755576" y="2492896"/>
              <a:ext cx="7531229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tr-TR" sz="6000" b="1" dirty="0" smtClean="0">
                  <a:latin typeface="Comic Sans MS" pitchFamily="66" charset="0"/>
                  <a:cs typeface="Arial" charset="0"/>
                </a:rPr>
                <a:t>THANKS A LOT</a:t>
              </a:r>
              <a:endParaRPr lang="tr-TR" sz="6000" b="1" dirty="0">
                <a:latin typeface="Comic Sans MS" pitchFamily="66" charset="0"/>
                <a:cs typeface="Arial" charset="0"/>
              </a:endParaRPr>
            </a:p>
          </p:txBody>
        </p:sp>
        <p:pic>
          <p:nvPicPr>
            <p:cNvPr id="16" name="Picture 2" descr="C:\Users\HP\Desktop\son slyt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35696" y="3645024"/>
              <a:ext cx="5448021" cy="122413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564633"/>
              </p:ext>
            </p:extLst>
          </p:nvPr>
        </p:nvGraphicFramePr>
        <p:xfrm>
          <a:off x="371348" y="1643380"/>
          <a:ext cx="8401305" cy="3571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11896"/>
                <a:gridCol w="1773619"/>
                <a:gridCol w="2473706"/>
                <a:gridCol w="1942084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ELEMENTS ASSERTED BY THE “RYTHM WORKSHOP</a:t>
                      </a:r>
                      <a:r>
                        <a:rPr lang="tr-TR" dirty="0" smtClean="0">
                          <a:solidFill>
                            <a:schemeClr val="bg1"/>
                          </a:solidFill>
                          <a:latin typeface="+mn-lt"/>
                        </a:rPr>
                        <a:t>“</a:t>
                      </a:r>
                      <a:endParaRPr lang="tr-TR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Interaction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Self managed teams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Developing strategies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Self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confidence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opinions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Synergy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Support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&amp;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harmony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Trust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team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Empathy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Proactive approach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Active problem solving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Motivation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Setting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objectives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Adapting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team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Outcome orientation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Helping each other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Sharing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responsibility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Leadership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0" y="0"/>
            <a:ext cx="175881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BENEFITS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sp>
        <p:nvSpPr>
          <p:cNvPr id="40" name="39 Metin kutusu"/>
          <p:cNvSpPr txBox="1">
            <a:spLocks noChangeArrowheads="1"/>
          </p:cNvSpPr>
          <p:nvPr/>
        </p:nvSpPr>
        <p:spPr bwMode="auto">
          <a:xfrm>
            <a:off x="899592" y="2780928"/>
            <a:ext cx="33138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 smtClean="0"/>
              <a:t>GETTING ACQUAINTED AND</a:t>
            </a:r>
          </a:p>
          <a:p>
            <a:r>
              <a:rPr lang="tr-TR" dirty="0" smtClean="0"/>
              <a:t> HEATING-UP</a:t>
            </a:r>
          </a:p>
          <a:p>
            <a:endParaRPr lang="tr-TR" dirty="0"/>
          </a:p>
        </p:txBody>
      </p:sp>
      <p:sp>
        <p:nvSpPr>
          <p:cNvPr id="41" name="40 Metin kutusu"/>
          <p:cNvSpPr txBox="1">
            <a:spLocks noChangeArrowheads="1"/>
          </p:cNvSpPr>
          <p:nvPr/>
        </p:nvSpPr>
        <p:spPr bwMode="auto">
          <a:xfrm>
            <a:off x="5724128" y="5733256"/>
            <a:ext cx="1479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 smtClean="0"/>
              <a:t>AND MUSIC</a:t>
            </a:r>
            <a:endParaRPr lang="tr-TR" dirty="0"/>
          </a:p>
        </p:txBody>
      </p:sp>
      <p:sp>
        <p:nvSpPr>
          <p:cNvPr id="43" name="42 Metin kutusu"/>
          <p:cNvSpPr txBox="1">
            <a:spLocks noChangeArrowheads="1"/>
          </p:cNvSpPr>
          <p:nvPr/>
        </p:nvSpPr>
        <p:spPr bwMode="auto">
          <a:xfrm>
            <a:off x="1331640" y="5733256"/>
            <a:ext cx="1351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 smtClean="0"/>
              <a:t>PRACTICE</a:t>
            </a:r>
            <a:endParaRPr lang="tr-TR" dirty="0"/>
          </a:p>
        </p:txBody>
      </p:sp>
      <p:pic>
        <p:nvPicPr>
          <p:cNvPr id="2050" name="Picture 2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836712"/>
            <a:ext cx="3024336" cy="1872208"/>
          </a:xfrm>
          <a:prstGeom prst="rect">
            <a:avLst/>
          </a:prstGeom>
          <a:noFill/>
        </p:spPr>
      </p:pic>
      <p:pic>
        <p:nvPicPr>
          <p:cNvPr id="2054" name="Picture 6" descr="C:\POZİTİF OUTDOOR\AKTİVİTE FOTO VE VİDEOLAR\Ritim Terapi cornelia diamond otel\KÜÇÜK\DSC006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9076" y="836712"/>
            <a:ext cx="3665332" cy="4896544"/>
          </a:xfrm>
          <a:prstGeom prst="rect">
            <a:avLst/>
          </a:prstGeom>
          <a:noFill/>
        </p:spPr>
      </p:pic>
      <p:pic>
        <p:nvPicPr>
          <p:cNvPr id="2055" name="Picture 7" descr="C:\POZİTİF OUTDOOR\AKTİVİTE FOTO VE VİDEOLAR\Ritim Terapi cornelia diamond otel\KÜÇÜK\DSC0064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645024"/>
            <a:ext cx="3024336" cy="2119865"/>
          </a:xfrm>
          <a:prstGeom prst="rect">
            <a:avLst/>
          </a:prstGeom>
          <a:noFill/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0" y="0"/>
            <a:ext cx="46203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STAGES OF “RYTHM WORKSHOP”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pic>
        <p:nvPicPr>
          <p:cNvPr id="12" name="Picture 2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980728"/>
            <a:ext cx="3384376" cy="2263882"/>
          </a:xfrm>
          <a:prstGeom prst="rect">
            <a:avLst/>
          </a:prstGeom>
          <a:noFill/>
        </p:spPr>
      </p:pic>
      <p:pic>
        <p:nvPicPr>
          <p:cNvPr id="3074" name="Picture 2" descr="C:\POZİTİF OUTDOOR\AKTİVİTE FOTO VE VİDEOLAR\Ritim Terapi cornelia diamond otel\KÜÇÜK\DSC006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501009"/>
            <a:ext cx="3384376" cy="2232247"/>
          </a:xfrm>
          <a:prstGeom prst="rect">
            <a:avLst/>
          </a:prstGeom>
          <a:noFill/>
        </p:spPr>
      </p:pic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0" y="0"/>
            <a:ext cx="62440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omic Sans MS" pitchFamily="66" charset="0"/>
              </a:rPr>
              <a:t>[</a:t>
            </a:r>
            <a:r>
              <a:rPr lang="tr-TR" b="1" dirty="0" smtClean="0">
                <a:latin typeface="Comic Sans MS" pitchFamily="66" charset="0"/>
              </a:rPr>
              <a:t>GETTING ACQUAINTED AND FORMING TEAMS</a:t>
            </a:r>
            <a:r>
              <a:rPr lang="tr-TR" sz="4400" b="1" dirty="0" smtClean="0">
                <a:solidFill>
                  <a:srgbClr val="00B0F0"/>
                </a:solidFill>
                <a:latin typeface="Comic Sans MS" pitchFamily="66" charset="0"/>
              </a:rPr>
              <a:t>]</a:t>
            </a:r>
            <a:endParaRPr lang="tr-TR" dirty="0">
              <a:solidFill>
                <a:srgbClr val="00B0F0"/>
              </a:solidFill>
              <a:latin typeface="Comic Sans MS" pitchFamily="66" charset="0"/>
            </a:endParaRPr>
          </a:p>
        </p:txBody>
      </p:sp>
      <p:graphicFrame>
        <p:nvGraphicFramePr>
          <p:cNvPr id="14" name="1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95860"/>
              </p:ext>
            </p:extLst>
          </p:nvPr>
        </p:nvGraphicFramePr>
        <p:xfrm>
          <a:off x="107504" y="991096"/>
          <a:ext cx="5159896" cy="330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Objective</a:t>
                      </a:r>
                      <a:r>
                        <a:rPr lang="tr-TR" dirty="0" smtClean="0"/>
                        <a:t>;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sharing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information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about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program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Informing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about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activity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Getting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know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executive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group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Grouping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predetermined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teams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Accomodating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participants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workshop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environment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388279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THEORETICAL  EDUCATION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pic>
        <p:nvPicPr>
          <p:cNvPr id="4098" name="Picture 2" descr="C:\POZİTİF OUTDOOR\AKTİVİTE FOTO VE VİDEOLAR\Ritim Terapi cornelia diamond otel\KÜÇÜK\DSC006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980728"/>
            <a:ext cx="3312368" cy="2376264"/>
          </a:xfrm>
          <a:prstGeom prst="rect">
            <a:avLst/>
          </a:prstGeom>
          <a:noFill/>
        </p:spPr>
      </p:pic>
      <p:pic>
        <p:nvPicPr>
          <p:cNvPr id="4099" name="Picture 3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573016"/>
            <a:ext cx="3312368" cy="2376264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363876"/>
              </p:ext>
            </p:extLst>
          </p:nvPr>
        </p:nvGraphicFramePr>
        <p:xfrm>
          <a:off x="107504" y="1001752"/>
          <a:ext cx="5159896" cy="4155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Objective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Theoretical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training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is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carried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professional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rythm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educators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Participants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accomodate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instruments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At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this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stage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taught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correct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sound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Benefits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Team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harmony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problem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solving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Synchronised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Interaction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7059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PRACTICE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 dirty="0"/>
          </a:p>
        </p:txBody>
      </p:sp>
      <p:pic>
        <p:nvPicPr>
          <p:cNvPr id="5122" name="Picture 2" descr="C:\POZİTİF OUTDOOR\AKTİVİTE FOTO VE VİDEOLAR\Ritim Terapi cornelia diamond otel\KÜÇÜK\DSC006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992262"/>
            <a:ext cx="3384376" cy="2364730"/>
          </a:xfrm>
          <a:prstGeom prst="rect">
            <a:avLst/>
          </a:prstGeom>
          <a:noFill/>
        </p:spPr>
      </p:pic>
      <p:pic>
        <p:nvPicPr>
          <p:cNvPr id="5123" name="Picture 3" descr="C:\POZİTİF OUTDOOR\AKTİVİTE FOTO VE VİDEOLAR\Ritim Terapi cornelia diamond otel\KÜÇÜK\DSC006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573016"/>
            <a:ext cx="3384376" cy="2376264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52181"/>
              </p:ext>
            </p:extLst>
          </p:nvPr>
        </p:nvGraphicFramePr>
        <p:xfrm>
          <a:off x="107504" y="1001752"/>
          <a:ext cx="5159896" cy="4155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Objective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All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ınstrument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teams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practice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simultaneously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produce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common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sound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.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With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guidance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from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their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instrustors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,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team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members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try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to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play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given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melody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at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their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best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,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Benefits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Team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harmony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Setting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objectives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Synchronised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Interaction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97522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AND MUSIC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 dirty="0"/>
          </a:p>
        </p:txBody>
      </p:sp>
      <p:pic>
        <p:nvPicPr>
          <p:cNvPr id="6146" name="Picture 2" descr="C:\POZİTİF OUTDOOR\AKTİVİTE FOTO VE VİDEOLAR\Ritim Terapi cornelia diamond otel\KÜÇÜK\DSC006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063854"/>
            <a:ext cx="3312368" cy="2293138"/>
          </a:xfrm>
          <a:prstGeom prst="rect">
            <a:avLst/>
          </a:prstGeom>
          <a:noFill/>
        </p:spPr>
      </p:pic>
      <p:pic>
        <p:nvPicPr>
          <p:cNvPr id="6149" name="Picture 5" descr="C:\POZİTİF OUTDOOR\AKTİVİTE FOTO VE VİDEOLAR\Ritim Terapi cornelia diamond otel\KÜÇÜK\DSC006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645024"/>
            <a:ext cx="3312368" cy="2304256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412009"/>
              </p:ext>
            </p:extLst>
          </p:nvPr>
        </p:nvGraphicFramePr>
        <p:xfrm>
          <a:off x="107504" y="1046336"/>
          <a:ext cx="5159896" cy="3606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Objective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After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practicing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teams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give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their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performances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Trainers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choose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successful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team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Benefits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Team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harmony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Setting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objectives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Synchronised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movements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Interaction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 dirty="0"/>
          </a:p>
        </p:txBody>
      </p:sp>
      <p:pic>
        <p:nvPicPr>
          <p:cNvPr id="11" name="Picture 2" descr="http://www.sportscorpelite.com/uploaded/team_building_ha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428394"/>
            <a:ext cx="2334281" cy="2808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065519"/>
            <a:ext cx="3312368" cy="2291473"/>
          </a:xfrm>
          <a:prstGeom prst="rect">
            <a:avLst/>
          </a:prstGeom>
          <a:noFill/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0" y="0"/>
            <a:ext cx="268054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EXECUTIVE TEAM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graphicFrame>
        <p:nvGraphicFramePr>
          <p:cNvPr id="14" name="1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962903"/>
              </p:ext>
            </p:extLst>
          </p:nvPr>
        </p:nvGraphicFramePr>
        <p:xfrm>
          <a:off x="107504" y="1027153"/>
          <a:ext cx="5159896" cy="41300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Duties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The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Operation</a:t>
                      </a:r>
                      <a:r>
                        <a:rPr lang="tr-TR" dirty="0" smtClean="0"/>
                        <a:t> Team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Checking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teams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and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time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flow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Ensuring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a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smooth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flow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of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operation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Ministering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that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set-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up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is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fully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completed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err="1" smtClean="0">
                          <a:solidFill>
                            <a:schemeClr val="bg1"/>
                          </a:solidFill>
                        </a:rPr>
                        <a:t>Duties</a:t>
                      </a: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tr-TR" b="1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tr-TR" b="1" dirty="0" err="1" smtClean="0">
                          <a:solidFill>
                            <a:schemeClr val="bg1"/>
                          </a:solidFill>
                        </a:rPr>
                        <a:t>Technical</a:t>
                      </a: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 Team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Start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setting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up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one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day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before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activity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Achieving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field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set-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up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Accomplishing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cutting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up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with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electric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equipment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baseline="0" dirty="0" err="1" smtClean="0">
                          <a:solidFill>
                            <a:schemeClr val="bg1"/>
                          </a:solidFill>
                        </a:rPr>
                        <a:t>Duties</a:t>
                      </a: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tr-TR" b="1" baseline="0" dirty="0" err="1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bg1"/>
                          </a:solidFill>
                        </a:rPr>
                        <a:t>Activity</a:t>
                      </a: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bg1"/>
                          </a:solidFill>
                        </a:rPr>
                        <a:t>Managers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Guiding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teams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Assuring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that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teams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’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motivation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keeps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high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Ensuring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that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activities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run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parallel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Evaluating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performences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of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teams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02972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TIME TABLE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b="1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RYTHM WORKSHOP</a:t>
            </a:r>
            <a:endParaRPr lang="tr-TR"/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42324"/>
              </p:ext>
            </p:extLst>
          </p:nvPr>
        </p:nvGraphicFramePr>
        <p:xfrm>
          <a:off x="1455896" y="2066992"/>
          <a:ext cx="6232208" cy="27240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84053"/>
                <a:gridCol w="174815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ACTIVITY STEPS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TIME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GETTING ACQUAINTED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16:00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GETTING TO KNOW THE INSTRUMENTS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16:10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THEORETICAL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16:15-16:30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16:30-17:30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AND 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18:00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FINALE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18:30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4257</TotalTime>
  <Words>477</Words>
  <Application>Microsoft Macintosh PowerPoint</Application>
  <PresentationFormat>On-screen Show (4:3)</PresentationFormat>
  <Paragraphs>129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Ofis Teması</vt:lpstr>
      <vt:lpstr>RYTHM WORKSHOP TEAM WORK ACTIVITY 2015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Yasin Aygündüz</cp:lastModifiedBy>
  <cp:revision>408</cp:revision>
  <dcterms:modified xsi:type="dcterms:W3CDTF">2015-07-31T10:58:53Z</dcterms:modified>
</cp:coreProperties>
</file>