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1" r:id="rId4"/>
    <p:sldId id="271" r:id="rId5"/>
    <p:sldId id="270" r:id="rId6"/>
    <p:sldId id="267" r:id="rId7"/>
    <p:sldId id="258" r:id="rId8"/>
    <p:sldId id="287" r:id="rId9"/>
    <p:sldId id="266" r:id="rId10"/>
    <p:sldId id="264" r:id="rId11"/>
    <p:sldId id="288" r:id="rId12"/>
    <p:sldId id="262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96" d="100"/>
          <a:sy n="96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A26E5-1914-428F-AB2E-103CB986696A}" type="datetimeFigureOut">
              <a:rPr lang="tr-TR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3400AF-1394-4B40-8693-8BEFFEBF94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47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790F9-51CA-41FC-AD04-B4BED1BB82F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152D4-5269-4A42-9A3D-43664E56398E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C1370-1A9B-45CB-A8CC-FDA946553FF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A539E-F63F-45F9-8A89-0FD0A92EF3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F41CB-7659-4919-AFAE-7BED6CB0F17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6C73A-FAAF-4503-95F4-216843A4E66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A7124-CB8F-4DD5-973A-0C55ECE01D21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F3D53-1054-4DC8-A774-4A7BA74EC30D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02D5F-D8D2-4BC5-A5C5-ADA5FF19C5E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E45CED-B9A0-4D2B-8216-C4394AA7EC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1C4E-3E78-4758-A073-F1B0C28100E0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0486-377D-4807-B860-F353AD40CC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877A4-DD75-4C3F-B063-492FD05F552A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E439-68F5-47B2-A76D-1C6BE257CA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FD66-3E57-49E6-B375-748A128FAF0A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777F-6929-41F0-A40A-8467180A1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05FBB-A88B-4022-A071-2DB6B29643EA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BE02-C07E-4B75-B044-F6ECF5A63A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5CFE-A39A-4804-AB39-3ECCDAFCEF04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E61D-85F3-4905-862B-8EA61B796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9BA9-ACCE-4FD0-B28F-02488A7E63CC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F2B4-958A-4846-A799-F765F6C19C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78B8-3FA6-49D4-9B81-72400EA70F19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4A24-5EC6-4B2E-86AD-121FCDE5BF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FFD9E-B4D0-4AA7-85D7-C49DF981E7E4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E4E7-6CE9-4644-8195-5BDAAA2657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F9F4-7C8A-43D8-B340-6656386DEA33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DC21-3CF5-4497-AA99-2B6BF4FC13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27F3-7585-4295-BE9A-1836805F11B9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5D11-CCEF-4C21-B406-8E8F7CB982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2237E-FFC0-456F-91CE-23CAF834A6F3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5D8C-97C7-4134-AA8A-B781D28ED8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E0BC2-4008-4CF6-A8DE-44F377E01E5E}" type="datetime1">
              <a:rPr lang="tr-TR" smtClean="0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 smtClean="0"/>
              <a:t>RİTİM TERAPİ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1402B-7955-4FF7-84F4-E790DF0F69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3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5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762" y="4839295"/>
            <a:ext cx="8856476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Comic Sans MS" pitchFamily="66" charset="0"/>
                <a:cs typeface="Arial" pitchFamily="34" charset="0"/>
              </a:rPr>
              <a:t>РИТМИЧЕСКАЯ ТЕРАПИЯ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ru-RU" b="1" dirty="0" smtClean="0">
                <a:latin typeface="Comic Sans MS" pitchFamily="66" charset="0"/>
                <a:cs typeface="Arial" pitchFamily="34" charset="0"/>
              </a:rPr>
              <a:t>КОМАНДНАЯ ИГРА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tr-TR" b="1" dirty="0" smtClean="0">
                <a:latin typeface="Comic Sans MS" pitchFamily="66" charset="0"/>
                <a:cs typeface="Arial" pitchFamily="34" charset="0"/>
              </a:rPr>
              <a:t>2015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1026" name="Picture 2" descr="C:\POZİTİF OUTDOOR\AKTİVİTE FOTO VE VİDEOLAR\Ritim Terapi cornelia diamond otel\KÜÇÜK\DSC006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9294" y="188640"/>
            <a:ext cx="5005412" cy="374682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32512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itchFamily="66" charset="0"/>
                <a:cs typeface="Arial" charset="0"/>
              </a:rPr>
              <a:t>ПРИМЕР РАСПИСАНИЯ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20814"/>
              </p:ext>
            </p:extLst>
          </p:nvPr>
        </p:nvGraphicFramePr>
        <p:xfrm>
          <a:off x="1455896" y="1844824"/>
          <a:ext cx="6232208" cy="2724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4053"/>
                <a:gridCol w="174815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РАСПИСАНИЕ ДЕЯТЕЛЬНОСТИ</a:t>
                      </a:r>
                      <a:endParaRPr lang="tr-TR" sz="2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tr-TR" sz="20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+mn-lt"/>
                          <a:cs typeface="+mn-cs"/>
                        </a:rPr>
                        <a:t>ОЗНАКОМЛЕНИЕ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ОЗНАКОМЛЕНИЕ С ИНСТРУМЕНТАМИ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ТЕОРЕТИЧЕСКАЯ</a:t>
                      </a:r>
                      <a:r>
                        <a:rPr lang="ru-RU" sz="1800" baseline="0" dirty="0" smtClean="0"/>
                        <a:t> РАБОТА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16:15-16:30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ПРАКТИКА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16:30-17:30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 МУЗЫКА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ФИНАЛ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0409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anose="030F0702030302020204" pitchFamily="66" charset="0"/>
              </a:rPr>
              <a:t>СТОИМОСТЬ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3236"/>
              </p:ext>
            </p:extLst>
          </p:nvPr>
        </p:nvGraphicFramePr>
        <p:xfrm>
          <a:off x="143508" y="909033"/>
          <a:ext cx="8856985" cy="2844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856985"/>
              </a:tblGrid>
              <a:tr h="353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 ВКЛЮЧЕННЫЕ В ПРЕДЛОЖЕНИЕ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Место</a:t>
                      </a:r>
                      <a:r>
                        <a:rPr lang="ru-RU" sz="1800" baseline="0" dirty="0" smtClean="0"/>
                        <a:t> проведения игры</a:t>
                      </a:r>
                      <a:endParaRPr lang="tr-TR" sz="1800" dirty="0" smtClean="0"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 НЕ ВХОДЯЩИЕ В ПРЕДЛОЖЕНИЕ:</a:t>
                      </a:r>
                      <a:endParaRPr lang="tr-TR" sz="1800" b="1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Разрешение на проведение мероприятия в конкретном месте и расходы связанные с ним</a:t>
                      </a: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Трансфер для сотрудников и расходы на доставку</a:t>
                      </a: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желании призы и рекламные материалы</a:t>
                      </a: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Размещение сотрудников и питание (при необходимости)</a:t>
                      </a:r>
                      <a:endParaRPr lang="tr-TR" sz="1800" dirty="0" smtClean="0"/>
                    </a:p>
                    <a:p>
                      <a:pPr lvl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Звуковая система</a:t>
                      </a:r>
                      <a:endParaRPr lang="tr-TR" sz="1800" dirty="0" smtClean="0"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7107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smtClean="0">
                <a:latin typeface="Comic Sans MS" pitchFamily="66" charset="0"/>
                <a:cs typeface="Arial" charset="0"/>
              </a:rPr>
              <a:t>СПАСИБО</a:t>
            </a:r>
            <a:r>
              <a:rPr lang="tr-TR" sz="4400" b="1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pSp>
        <p:nvGrpSpPr>
          <p:cNvPr id="7" name="10 Grup"/>
          <p:cNvGrpSpPr/>
          <p:nvPr/>
        </p:nvGrpSpPr>
        <p:grpSpPr>
          <a:xfrm>
            <a:off x="755576" y="2240868"/>
            <a:ext cx="7531229" cy="2376264"/>
            <a:chOff x="755576" y="2492896"/>
            <a:chExt cx="7531229" cy="2376264"/>
          </a:xfrm>
        </p:grpSpPr>
        <p:sp>
          <p:nvSpPr>
            <p:cNvPr id="11" name="10 Metin kutusu"/>
            <p:cNvSpPr txBox="1">
              <a:spLocks noChangeArrowheads="1"/>
            </p:cNvSpPr>
            <p:nvPr/>
          </p:nvSpPr>
          <p:spPr bwMode="auto">
            <a:xfrm>
              <a:off x="755576" y="2492896"/>
              <a:ext cx="753122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6000" b="1" dirty="0" smtClean="0">
                  <a:latin typeface="Comic Sans MS" pitchFamily="66" charset="0"/>
                  <a:cs typeface="Arial" charset="0"/>
                </a:rPr>
                <a:t>СПАСИБО</a:t>
              </a:r>
              <a:endParaRPr lang="tr-TR" sz="6000" b="1" dirty="0">
                <a:latin typeface="Comic Sans MS" pitchFamily="66" charset="0"/>
                <a:cs typeface="Arial" charset="0"/>
              </a:endParaRPr>
            </a:p>
          </p:txBody>
        </p:sp>
        <p:pic>
          <p:nvPicPr>
            <p:cNvPr id="13" name="Picture 2" descr="C:\Users\HP\Desktop\son slyt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35696" y="3645024"/>
              <a:ext cx="5448021" cy="12241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8950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anose="030F0702030302020204" pitchFamily="66" charset="0"/>
              </a:rPr>
              <a:t>СЦЕНАРИЙ</a:t>
            </a:r>
            <a:r>
              <a:rPr lang="tr-TR" dirty="0" smtClean="0">
                <a:cs typeface="Arial" charset="0"/>
              </a:rPr>
              <a:t> 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3194"/>
              </p:ext>
            </p:extLst>
          </p:nvPr>
        </p:nvGraphicFramePr>
        <p:xfrm>
          <a:off x="150956" y="1389112"/>
          <a:ext cx="8842088" cy="3048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96708"/>
                <a:gridCol w="7445380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СЦЕНАРИЙ</a:t>
                      </a:r>
                      <a:endParaRPr lang="tr-TR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Место проведения игры будет</a:t>
                      </a:r>
                      <a:r>
                        <a:rPr lang="ru-RU" sz="2000" baseline="0" dirty="0" smtClean="0"/>
                        <a:t> проводится по числу участников</a:t>
                      </a:r>
                      <a:r>
                        <a:rPr lang="tr-TR" sz="2000" dirty="0" smtClean="0"/>
                        <a:t>. </a:t>
                      </a:r>
                      <a:r>
                        <a:rPr lang="ru-RU" sz="2000" dirty="0" smtClean="0"/>
                        <a:t>НА</a:t>
                      </a:r>
                      <a:r>
                        <a:rPr lang="ru-RU" sz="2000" baseline="0" dirty="0" smtClean="0"/>
                        <a:t> площадке будут инструменты такие как</a:t>
                      </a:r>
                      <a:r>
                        <a:rPr lang="tr-TR" sz="2000" dirty="0" smtClean="0"/>
                        <a:t>;  </a:t>
                      </a:r>
                      <a:r>
                        <a:rPr lang="ru-RU" sz="2000" dirty="0" smtClean="0"/>
                        <a:t>барабан</a:t>
                      </a:r>
                      <a:r>
                        <a:rPr lang="tr-TR" sz="2000" dirty="0" smtClean="0"/>
                        <a:t>, </a:t>
                      </a:r>
                      <a:r>
                        <a:rPr lang="ru-RU" sz="2000" dirty="0" err="1" smtClean="0"/>
                        <a:t>даф</a:t>
                      </a:r>
                      <a:r>
                        <a:rPr lang="ru-RU" sz="2000" dirty="0" smtClean="0"/>
                        <a:t>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Во время проведения игры участникам</a:t>
                      </a:r>
                      <a:r>
                        <a:rPr lang="ru-RU" sz="2000" baseline="0" dirty="0" smtClean="0"/>
                        <a:t> проведется обучающие уроки.</a:t>
                      </a:r>
                      <a:endParaRPr lang="tr-TR" sz="2000" dirty="0" smtClean="0"/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Сначала</a:t>
                      </a:r>
                      <a:r>
                        <a:rPr lang="ru-RU" sz="2000" baseline="0" dirty="0" smtClean="0"/>
                        <a:t> команды будут играть на всех инструментах сами.</a:t>
                      </a:r>
                      <a:endParaRPr lang="tr-TR" sz="2000" baseline="0" dirty="0" smtClean="0"/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2000" baseline="0" dirty="0" smtClean="0"/>
                        <a:t>После того, как они смогут найти тон и начать работать  в группе им дадут новые интересные инструменты</a:t>
                      </a:r>
                      <a:endParaRPr lang="tr-TR" sz="2000" baseline="0" dirty="0" smtClean="0"/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2000" dirty="0" smtClean="0"/>
                        <a:t>Команды при помощи разных инструментов должны будут начать играть разные мелодии</a:t>
                      </a:r>
                      <a:endParaRPr lang="tr-TR" sz="2000" dirty="0"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+mn-ea"/>
                          <a:cs typeface="+mn-cs"/>
                        </a:rPr>
                        <a:t>АКЦЕНТЫ</a:t>
                      </a:r>
                      <a:endParaRPr lang="tr-TR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Для того, чтобы работа шла интереснее и организованней, каждой команде представится время и обучение.</a:t>
                      </a:r>
                      <a:endParaRPr lang="en-US" sz="2000" dirty="0"/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5616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anose="030F0702030302020204" pitchFamily="66" charset="0"/>
              </a:rPr>
              <a:t>ПОЛЬЗА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aphicFrame>
        <p:nvGraphicFramePr>
          <p:cNvPr id="12" name="1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529472"/>
              </p:ext>
            </p:extLst>
          </p:nvPr>
        </p:nvGraphicFramePr>
        <p:xfrm>
          <a:off x="371348" y="1340768"/>
          <a:ext cx="8401305" cy="3571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1896"/>
                <a:gridCol w="1773619"/>
                <a:gridCol w="2473706"/>
                <a:gridCol w="1942084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ИГРЕ «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РИТМИЧЕСКАЯ ТЕРАПИЯ</a:t>
                      </a:r>
                      <a:r>
                        <a:rPr lang="ru-RU" sz="1800" b="1" i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ПРОЯВЛЯЮТСЯ СЛЕДУЮЩИЕ ЭЛЕМЕНТЫ</a:t>
                      </a:r>
                      <a:endParaRPr lang="tr-TR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Общение 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командой 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Выработка стратегии</a:t>
                      </a:r>
                      <a:endParaRPr lang="tr-TR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Уверенность в своих силах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Тайм менеджмент 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Разнообразие мышления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и гармония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Доверие в команде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Сочувствие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Активный подход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Эффективное решение проблемы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Мотивация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целей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Сплоченность команды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Ориентированность на результат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Взаимопомощь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Разделение и ответственность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Лидерство</a:t>
                      </a:r>
                      <a:endParaRPr lang="tr-T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sp>
        <p:nvSpPr>
          <p:cNvPr id="40" name="39 Metin kutusu"/>
          <p:cNvSpPr txBox="1">
            <a:spLocks noChangeArrowheads="1"/>
          </p:cNvSpPr>
          <p:nvPr/>
        </p:nvSpPr>
        <p:spPr bwMode="auto">
          <a:xfrm>
            <a:off x="534963" y="2987660"/>
            <a:ext cx="3609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ОЗНАКОМЛЕНИЕ И РАЗОГРЕВ</a:t>
            </a:r>
            <a:endParaRPr lang="tr-TR" dirty="0"/>
          </a:p>
        </p:txBody>
      </p:sp>
      <p:sp>
        <p:nvSpPr>
          <p:cNvPr id="41" name="40 Metin kutusu"/>
          <p:cNvSpPr txBox="1">
            <a:spLocks noChangeArrowheads="1"/>
          </p:cNvSpPr>
          <p:nvPr/>
        </p:nvSpPr>
        <p:spPr bwMode="auto">
          <a:xfrm>
            <a:off x="5724128" y="5517232"/>
            <a:ext cx="1380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И МУЗЫКА</a:t>
            </a:r>
            <a:endParaRPr lang="tr-TR" dirty="0"/>
          </a:p>
        </p:txBody>
      </p:sp>
      <p:sp>
        <p:nvSpPr>
          <p:cNvPr id="43" name="42 Metin kutusu"/>
          <p:cNvSpPr txBox="1">
            <a:spLocks noChangeArrowheads="1"/>
          </p:cNvSpPr>
          <p:nvPr/>
        </p:nvSpPr>
        <p:spPr bwMode="auto">
          <a:xfrm>
            <a:off x="871209" y="5579948"/>
            <a:ext cx="2937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ОБУЧЕНИЕ И ПРАКТИКА</a:t>
            </a:r>
            <a:endParaRPr lang="tr-TR" dirty="0"/>
          </a:p>
        </p:txBody>
      </p:sp>
      <p:pic>
        <p:nvPicPr>
          <p:cNvPr id="2050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3024336" cy="2263882"/>
          </a:xfrm>
          <a:prstGeom prst="rect">
            <a:avLst/>
          </a:prstGeom>
          <a:noFill/>
        </p:spPr>
      </p:pic>
      <p:pic>
        <p:nvPicPr>
          <p:cNvPr id="2054" name="Picture 6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076" y="764704"/>
            <a:ext cx="3665332" cy="4824536"/>
          </a:xfrm>
          <a:prstGeom prst="rect">
            <a:avLst/>
          </a:prstGeom>
          <a:noFill/>
        </p:spPr>
      </p:pic>
      <p:pic>
        <p:nvPicPr>
          <p:cNvPr id="2055" name="Picture 7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356992"/>
            <a:ext cx="3024336" cy="2263881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0" y="0"/>
            <a:ext cx="45320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 smtClean="0">
                <a:latin typeface="Comic Sans MS" pitchFamily="66" charset="0"/>
                <a:cs typeface="Arial" charset="0"/>
              </a:rPr>
              <a:t>РИТМИЧЕСКАЯ ТЕРАПИЯ ЭТАПЫ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45239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anose="030F0702030302020204" pitchFamily="66" charset="0"/>
              </a:rPr>
              <a:t>ЗНАКОМСТВО И ОТБОР КОМАНД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12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49094"/>
            <a:ext cx="3384376" cy="2263882"/>
          </a:xfrm>
          <a:prstGeom prst="rect">
            <a:avLst/>
          </a:prstGeom>
          <a:noFill/>
        </p:spPr>
      </p:pic>
      <p:pic>
        <p:nvPicPr>
          <p:cNvPr id="3074" name="Picture 2" descr="C:\POZİTİF OUTDOOR\AKTİVİTE FOTO VE VİDEOLAR\Ritim Terapi cornelia diamond otel\KÜÇÜK\DSC006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356992"/>
            <a:ext cx="3384376" cy="2232247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88568"/>
              </p:ext>
            </p:extLst>
          </p:nvPr>
        </p:nvGraphicFramePr>
        <p:xfrm>
          <a:off x="107504" y="924168"/>
          <a:ext cx="5159896" cy="3296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  <a:endParaRPr lang="tr-TR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Разогрев и информация по программе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информации по активити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Знакомство участников команд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Уточнение состава команд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Знакомство участников с окружающей атмосферой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38988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 smtClean="0">
                <a:latin typeface="Comic Sans MS" pitchFamily="66" charset="0"/>
                <a:cs typeface="Arial" charset="0"/>
              </a:rPr>
              <a:t>ТЕОРЕТИЧЕСКОЕ ОБУЧЕНИЕ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4098" name="Picture 2" descr="C:\POZİTİF OUTDOOR\AKTİVİTE FOTO VE VİDEOLAR\Ritim Terapi cornelia diamond otel\KÜÇÜK\DSC006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08720"/>
            <a:ext cx="3312368" cy="2376264"/>
          </a:xfrm>
          <a:prstGeom prst="rect">
            <a:avLst/>
          </a:prstGeom>
          <a:noFill/>
        </p:spPr>
      </p:pic>
      <p:pic>
        <p:nvPicPr>
          <p:cNvPr id="4099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429000"/>
            <a:ext cx="3312368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39420"/>
              </p:ext>
            </p:extLst>
          </p:nvPr>
        </p:nvGraphicFramePr>
        <p:xfrm>
          <a:off x="107504" y="895321"/>
          <a:ext cx="5159896" cy="46939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Участникам</a:t>
                      </a:r>
                      <a:r>
                        <a:rPr lang="ru-RU" baseline="0" dirty="0" smtClean="0"/>
                        <a:t> будут давать теоретическое обучение игры на инструментах.</a:t>
                      </a:r>
                      <a:endParaRPr lang="tr-TR" dirty="0" smtClean="0"/>
                    </a:p>
                    <a:p>
                      <a:pPr>
                        <a:buClr>
                          <a:srgbClr val="92D050"/>
                        </a:buClr>
                        <a:buFont typeface="Wingdings" pitchFamily="2" charset="2"/>
                        <a:buNone/>
                      </a:pPr>
                      <a:r>
                        <a:rPr lang="ru-RU" dirty="0" smtClean="0"/>
                        <a:t>Каждая команда будет играть на разных инструментах,</a:t>
                      </a:r>
                      <a:r>
                        <a:rPr lang="ru-RU" baseline="0" dirty="0" smtClean="0"/>
                        <a:t> поэтому начальное обучение им необходимо.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Польза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Командная работа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Общение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Эстетические размышление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Обмен идеями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Помощь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8453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 smtClean="0">
                <a:latin typeface="Comic Sans MS" pitchFamily="66" charset="0"/>
                <a:cs typeface="Arial" charset="0"/>
              </a:rPr>
              <a:t>ПРАКТИКА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5122" name="Picture 2" descr="C:\POZİTİF OUTDOOR\AKTİVİTE FOTO VE VİDEOLAR\Ritim Terapi cornelia diamond otel\KÜÇÜK\DSC00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20254"/>
            <a:ext cx="3384376" cy="2364730"/>
          </a:xfrm>
          <a:prstGeom prst="rect">
            <a:avLst/>
          </a:prstGeom>
          <a:noFill/>
        </p:spPr>
      </p:pic>
      <p:pic>
        <p:nvPicPr>
          <p:cNvPr id="5123" name="Picture 3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501008"/>
            <a:ext cx="3384376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72487"/>
              </p:ext>
            </p:extLst>
          </p:nvPr>
        </p:nvGraphicFramePr>
        <p:xfrm>
          <a:off x="107504" y="881608"/>
          <a:ext cx="5159896" cy="4419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Каждый участник</a:t>
                      </a:r>
                      <a:r>
                        <a:rPr lang="ru-RU" baseline="0" dirty="0" smtClean="0"/>
                        <a:t> сможет сыграть на любом инструменте.</a:t>
                      </a:r>
                      <a:endParaRPr lang="tr-TR" dirty="0" smtClean="0"/>
                    </a:p>
                    <a:p>
                      <a:r>
                        <a:rPr lang="ru-RU" dirty="0" smtClean="0"/>
                        <a:t>При помощи обучения каждый участник и команды</a:t>
                      </a:r>
                      <a:r>
                        <a:rPr lang="ru-RU" baseline="0" dirty="0" smtClean="0"/>
                        <a:t> смогут сыграть разные мелодии.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Польза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Командная работа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Общение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Эстетические размышление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Обмен идеями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Групповая</a:t>
                      </a:r>
                      <a:r>
                        <a:rPr lang="ru-RU" sz="1800" baseline="0" dirty="0" smtClean="0"/>
                        <a:t> помощь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8774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 smtClean="0">
                <a:latin typeface="Comic Sans MS" pitchFamily="66" charset="0"/>
                <a:cs typeface="Arial" charset="0"/>
              </a:rPr>
              <a:t>И МУЗЫКА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6146" name="Picture 2" descr="C:\POZİTİF OUTDOOR\AKTİVİTE FOTO VE VİDEOLAR\Ritim Terapi cornelia diamond otel\KÜÇÜK\DSC006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19838"/>
            <a:ext cx="3312368" cy="2293138"/>
          </a:xfrm>
          <a:prstGeom prst="rect">
            <a:avLst/>
          </a:prstGeom>
          <a:noFill/>
        </p:spPr>
      </p:pic>
      <p:pic>
        <p:nvPicPr>
          <p:cNvPr id="6149" name="Picture 5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356992"/>
            <a:ext cx="3312368" cy="2304256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06371"/>
              </p:ext>
            </p:extLst>
          </p:nvPr>
        </p:nvGraphicFramePr>
        <p:xfrm>
          <a:off x="107504" y="855961"/>
          <a:ext cx="5159896" cy="40131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Каждая</a:t>
                      </a:r>
                      <a:r>
                        <a:rPr lang="ru-RU" baseline="0" dirty="0" smtClean="0"/>
                        <a:t> команда будет играть свою мелодию. Профессиональные судья решат чья команда справилась с задачей лучше всего.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Польза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Командная работа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Общение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Эстетические размышление</a:t>
                      </a:r>
                      <a:endParaRPr lang="tr-T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Обмен идеями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39725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ru-RU" b="1" dirty="0">
                <a:latin typeface="Comic Sans MS" panose="030F0702030302020204" pitchFamily="66" charset="0"/>
              </a:rPr>
              <a:t>ИСПОЛНИТЕЛЬНАЯ ГРУППА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latin typeface="Comic Sans MS" pitchFamily="66" charset="0"/>
                <a:cs typeface="Arial" pitchFamily="34" charset="0"/>
              </a:rPr>
              <a:t>РИТМИЧЕСКАЯ ТЕРАПИЯ</a:t>
            </a:r>
            <a:endParaRPr lang="tr-TR" dirty="0"/>
          </a:p>
        </p:txBody>
      </p:sp>
      <p:pic>
        <p:nvPicPr>
          <p:cNvPr id="11" name="Picture 2" descr="http://www.sportscorpelite.com/uploaded/team_building_ha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56386"/>
            <a:ext cx="2334281" cy="280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921503"/>
            <a:ext cx="3312368" cy="2291473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90484"/>
              </p:ext>
            </p:extLst>
          </p:nvPr>
        </p:nvGraphicFramePr>
        <p:xfrm>
          <a:off x="107504" y="913369"/>
          <a:ext cx="5159896" cy="33934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Организаторская группа</a:t>
                      </a:r>
                      <a:endParaRPr lang="tr-TR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команд и времени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правильной работы всего мероприятия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за исполнением правил</a:t>
                      </a:r>
                      <a:endParaRPr lang="tr-TR" dirty="0" smtClean="0"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игры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Руководство команд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Уверенность в высокой мотивации команд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за параллельным исполнением этапов командами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работы команд</a:t>
                      </a:r>
                      <a:endParaRPr lang="tr-TR" dirty="0" smtClean="0"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462</Words>
  <Application>Microsoft Macintosh PowerPoint</Application>
  <PresentationFormat>On-screen Show (4:3)</PresentationFormat>
  <Paragraphs>133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Ofis Teması</vt:lpstr>
      <vt:lpstr>РИТМИЧЕСКАЯ ТЕРАПИЯ КОМАНДНАЯ ИГРА 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Yasin Aygündüz</cp:lastModifiedBy>
  <cp:revision>409</cp:revision>
  <dcterms:modified xsi:type="dcterms:W3CDTF">2015-07-31T11:34:25Z</dcterms:modified>
</cp:coreProperties>
</file>