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8" r:id="rId4"/>
    <p:sldId id="271" r:id="rId5"/>
    <p:sldId id="270" r:id="rId6"/>
    <p:sldId id="267" r:id="rId7"/>
    <p:sldId id="258" r:id="rId8"/>
    <p:sldId id="284" r:id="rId9"/>
    <p:sldId id="285" r:id="rId10"/>
    <p:sldId id="286" r:id="rId11"/>
    <p:sldId id="275" r:id="rId12"/>
    <p:sldId id="266" r:id="rId13"/>
    <p:sldId id="264" r:id="rId14"/>
    <p:sldId id="282" r:id="rId15"/>
    <p:sldId id="287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53" d="100"/>
          <a:sy n="53" d="100"/>
        </p:scale>
        <p:origin x="-2576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088F-6CF5-4892-9A09-1D028889A96A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193A-CDAA-4B53-BCFB-9E20554FDA97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BAE6-A76A-4A7B-8008-8AD34B68FC06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EA6E-EDFA-41D2-90BE-FF3339CD367A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C443-9FAA-4915-9FC7-51715878E252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6F76-A2FB-46E8-B0A8-6A6C1DCC6DE3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5D8D-E18D-40D3-8748-516D90089B6E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96D9-ADAC-41B6-9DAD-22CA18E9373F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2E94-5AD2-44BB-987E-93DCC5A94912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FBD1-5C0B-44F1-B54D-B93EECBB0DBB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5D7E-15D7-4600-8372-1D76772912B3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78D75-065C-4322-8AD8-3A64341529CD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13844" y="4581128"/>
            <a:ext cx="7772400" cy="1786519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>БОЛЬШИЕ ГОНКИ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>КОМАНДНАЯ ИГРА</a:t>
            </a: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36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 dirty="0"/>
          </a:p>
        </p:txBody>
      </p:sp>
      <p:pic>
        <p:nvPicPr>
          <p:cNvPr id="1027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549203" cy="369471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50289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СОРЕВНОВАНИЕ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>
                <a:latin typeface="Comic Sans MS" panose="030F0702030302020204" pitchFamily="66" charset="0"/>
              </a:rPr>
              <a:t>2: ЛУЧШИЙ ДИЗАЙН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7170" name="Picture 2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20254"/>
            <a:ext cx="3384376" cy="2220714"/>
          </a:xfrm>
          <a:prstGeom prst="rect">
            <a:avLst/>
          </a:prstGeom>
          <a:noFill/>
        </p:spPr>
      </p:pic>
      <p:pic>
        <p:nvPicPr>
          <p:cNvPr id="7171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11825"/>
            <a:ext cx="3384376" cy="2205407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15683"/>
              </p:ext>
            </p:extLst>
          </p:nvPr>
        </p:nvGraphicFramePr>
        <p:xfrm>
          <a:off x="107504" y="929744"/>
          <a:ext cx="5159896" cy="415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дизайн гоночного автомобиля выбирает жюри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Интересные идеи друг друга расширяют границы творчества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Сплочение команды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и командная поддержка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Рациональное использование времени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владение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2039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СОРЕВНОВАНИЕ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 3: </a:t>
            </a:r>
            <a:r>
              <a:rPr lang="ru-RU" b="1" dirty="0">
                <a:latin typeface="Comic Sans MS" panose="030F0702030302020204" pitchFamily="66" charset="0"/>
              </a:rPr>
              <a:t>ЛУЧШЕЕ ПИТ-СТОП ВРЕМЯ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8194" name="Picture 2" descr="C:\POZİTİF OUTDOOR\AKTİVİTE FOTO VE VİDEOLAR\ABBOTT-ABVİE İLAÇ-BÜYÜK YARIŞ\KÜÇÜKLER\_MG_7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406254" cy="2232248"/>
          </a:xfrm>
          <a:prstGeom prst="rect">
            <a:avLst/>
          </a:prstGeom>
          <a:noFill/>
        </p:spPr>
      </p:pic>
      <p:pic>
        <p:nvPicPr>
          <p:cNvPr id="8195" name="Picture 3" descr="C:\POZİTİF OUTDOOR\AKTİVİTE FOTO VE VİDEOLAR\ABBOTT-ABVİE İLAÇ-BÜYÜK YARIŞ\KÜÇÜKLER\_MG_7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3284984"/>
            <a:ext cx="3384375" cy="223224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49672"/>
              </p:ext>
            </p:extLst>
          </p:nvPr>
        </p:nvGraphicFramePr>
        <p:xfrm>
          <a:off x="107504" y="905128"/>
          <a:ext cx="4968552" cy="475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89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ходе гонок произвести техническое обслуживание автомобиля и колес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Самое короткое пит-стоп время приносит преимущество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Сплочение команды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и командная поддержка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Рациональное использование времени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владение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2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51529"/>
              </p:ext>
            </p:extLst>
          </p:nvPr>
        </p:nvGraphicFramePr>
        <p:xfrm>
          <a:off x="107504" y="924273"/>
          <a:ext cx="5159896" cy="4952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Верное использование занимаемой площади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технических приспособлений</a:t>
                      </a:r>
                      <a:endParaRPr lang="tr-TR" baseline="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участников команд при использовании оборудования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активити (судья)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3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РАСПИСАНИЕ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63328"/>
              </p:ext>
            </p:extLst>
          </p:nvPr>
        </p:nvGraphicFramePr>
        <p:xfrm>
          <a:off x="1115616" y="1340768"/>
          <a:ext cx="6913563" cy="3416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65408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И ПРЕДОСТАВЛЕНИЕ ИНФОРМАЦИИ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13:30-13:45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ПРОЕКТА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13:45-14:00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14:00-15:00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15:00-15:30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ДИЗАЙНА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ГОНКА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16:00-16:30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ФИНАЛ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0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44330"/>
              </p:ext>
            </p:extLst>
          </p:nvPr>
        </p:nvGraphicFramePr>
        <p:xfrm>
          <a:off x="35496" y="1214540"/>
          <a:ext cx="9036496" cy="2718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36496"/>
              </a:tblGrid>
              <a:tr h="258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1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21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    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143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СЦЕНАРИЙ</a:t>
            </a:r>
            <a:r>
              <a:rPr lang="tr-TR" b="1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78654"/>
              </p:ext>
            </p:extLst>
          </p:nvPr>
        </p:nvGraphicFramePr>
        <p:xfrm>
          <a:off x="247342" y="980728"/>
          <a:ext cx="8501122" cy="263651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62514"/>
                <a:gridCol w="7238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СЦЕНАРИЙ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предоставленных материалов команды делают гоночный автомобиль. Далее команды участвуют в соревновании. </a:t>
                      </a:r>
                      <a:r>
                        <a:rPr lang="tr-TR" sz="2000" dirty="0" smtClean="0"/>
                        <a:t>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дизайн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Лучшее выступление</a:t>
                      </a:r>
                      <a:endParaRPr lang="tr-TR" sz="200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Лучшее сервисное обслуживание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АКЦЕНТЫ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лучшими. Командная работа подчеркивает важность для успеха организации.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5479"/>
              </p:ext>
            </p:extLst>
          </p:nvPr>
        </p:nvGraphicFramePr>
        <p:xfrm>
          <a:off x="251520" y="1268760"/>
          <a:ext cx="8401305" cy="38455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248"/>
                <a:gridCol w="1872208"/>
                <a:gridCol w="2354765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"БОЛЬШИХ ГОНКАХ" 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8908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anose="030F0702030302020204" pitchFamily="66" charset="0"/>
              </a:rPr>
              <a:t>ЭТАПЫ </a:t>
            </a:r>
            <a:r>
              <a:rPr lang="ru-RU" b="1" dirty="0">
                <a:latin typeface="Comic Sans MS" panose="030F0702030302020204" pitchFamily="66" charset="0"/>
              </a:rPr>
              <a:t>"БОЛЬШИХ ГОНОК"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187624" y="2699628"/>
            <a:ext cx="1106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ДЕТАЛИ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1115616" y="5291916"/>
            <a:ext cx="1116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СБОРКА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40787" y="2699628"/>
            <a:ext cx="1912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ВНЕШНИЙ ВИД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707904" y="5291916"/>
            <a:ext cx="2196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ЛУЧШИЙ ДИЗАЙН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581665" y="2699628"/>
            <a:ext cx="2245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СОРЕВНОВАНИЕ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719122" y="5291916"/>
            <a:ext cx="194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ВЫСТУПЛЕНИЕ</a:t>
            </a:r>
            <a:endParaRPr lang="tr-TR" dirty="0"/>
          </a:p>
        </p:txBody>
      </p:sp>
      <p:pic>
        <p:nvPicPr>
          <p:cNvPr id="2050" name="Picture 2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50094"/>
            <a:ext cx="2641067" cy="1758826"/>
          </a:xfrm>
          <a:prstGeom prst="rect">
            <a:avLst/>
          </a:prstGeom>
          <a:noFill/>
        </p:spPr>
      </p:pic>
      <p:pic>
        <p:nvPicPr>
          <p:cNvPr id="2051" name="Picture 3" descr="C:\POZİTİF OUTDOOR\AKTİVİTE FOTO VE VİDEOLAR\ABBOTT-ABVİE İLAÇ-BÜYÜK YARIŞ\KÜÇÜKLER\_MG_7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74722"/>
            <a:ext cx="2595624" cy="1728192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BBOTT-ABVİE İLAÇ-BÜYÜK YARIŞ\KÜÇÜKLER\_MG_7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35006"/>
            <a:ext cx="2664296" cy="1773914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35332"/>
            <a:ext cx="2664296" cy="1773588"/>
          </a:xfrm>
          <a:prstGeom prst="rect">
            <a:avLst/>
          </a:prstGeom>
          <a:noFill/>
        </p:spPr>
      </p:pic>
      <p:pic>
        <p:nvPicPr>
          <p:cNvPr id="2055" name="Picture 7" descr="C:\POZİTİF OUTDOOR\AKTİVİTE FOTO VE VİDEOLAR\ABBOTT-ABVİE İLAÇ-BÜYÜK YARIŞ\KÜÇÜKLER\_MG_7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29000"/>
            <a:ext cx="2664296" cy="1773914"/>
          </a:xfrm>
          <a:prstGeom prst="rect">
            <a:avLst/>
          </a:prstGeom>
          <a:noFill/>
        </p:spPr>
      </p:pic>
      <p:pic>
        <p:nvPicPr>
          <p:cNvPr id="2056" name="Picture 8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5708" y="3429000"/>
            <a:ext cx="2686452" cy="1788666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523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231" y="908621"/>
            <a:ext cx="3451225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OZİTİF OUTDOOR\AKTİVİTE FOTO VE VİDEOLAR\TEZ TUR - BOSCH\küçültülmüş\100_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98579"/>
            <a:ext cx="3456384" cy="22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883396"/>
              </p:ext>
            </p:extLst>
          </p:nvPr>
        </p:nvGraphicFramePr>
        <p:xfrm>
          <a:off x="107504" y="908720"/>
          <a:ext cx="4896544" cy="288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территорией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127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ПРОЕКТНЫЕ РАБОТЫ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3074" name="Picture 2" descr="C:\POZİTİF OUTDOOR\AKTİVİTE FOTO VE VİDEOLAR\ABBOTT-ABVİE İLAÇ-BÜYÜK YARIŞ\KÜÇÜKLER\_MG_7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460833" cy="2304256"/>
          </a:xfrm>
          <a:prstGeom prst="rect">
            <a:avLst/>
          </a:prstGeom>
          <a:noFill/>
        </p:spPr>
      </p:pic>
      <p:pic>
        <p:nvPicPr>
          <p:cNvPr id="3075" name="Picture 3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460089" cy="2304256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23132"/>
              </p:ext>
            </p:extLst>
          </p:nvPr>
        </p:nvGraphicFramePr>
        <p:xfrm>
          <a:off x="107504" y="897344"/>
          <a:ext cx="5159896" cy="4897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проекта и выбор стратегии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модели гоночного автомобиля используя предоставленные материалы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Параллельное продвижение команд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Совместное использование ресурсов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принятия решений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4259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МОНТАЖ </a:t>
            </a:r>
            <a:r>
              <a:rPr lang="tr-TR" b="1" dirty="0" smtClean="0">
                <a:latin typeface="Comic Sans MS" panose="030F0702030302020204" pitchFamily="66" charset="0"/>
              </a:rPr>
              <a:t>- </a:t>
            </a:r>
            <a:r>
              <a:rPr lang="ru-RU" b="1" dirty="0" smtClean="0">
                <a:latin typeface="Comic Sans MS" panose="030F0702030302020204" pitchFamily="66" charset="0"/>
              </a:rPr>
              <a:t>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4098" name="Picture 2" descr="C:\POZİTİF OUTDOOR\AKTİVİTE FOTO VE VİDEOLAR\ABBOTT-ABVİE İLAÇ-BÜYÜK YARIŞ\KÜÇÜKLER\_MG_7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456384" cy="2232248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BBOTT-ABVİE İLAÇ-BÜYÜK YARIŞ\KÜÇÜKLER\_MG_7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287" y="908720"/>
            <a:ext cx="3470201" cy="223224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12761"/>
              </p:ext>
            </p:extLst>
          </p:nvPr>
        </p:nvGraphicFramePr>
        <p:xfrm>
          <a:off x="107504" y="932657"/>
          <a:ext cx="5159896" cy="4800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 задач, после выявления потребностей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Команде необходимо точно рассчитать правильное использование имеющегося материала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Самоуправление в команде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3323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ИЗОБРАЖЕНИЕ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/>
          </a:p>
        </p:txBody>
      </p:sp>
      <p:pic>
        <p:nvPicPr>
          <p:cNvPr id="5122" name="Picture 2" descr="C:\POZİTİF OUTDOOR\AKTİVİTE FOTO VE VİDEOLAR\ABBOTT-ABVİE İLAÇ-BÜYÜK YARIŞ\KÜÇÜKLER\_MG_7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20254"/>
            <a:ext cx="3443509" cy="2292722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BBOTT-ABVİE İLAÇ-BÜYÜK YARIŞ\KÜÇÜKLER\_MG_7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0720"/>
            <a:ext cx="3469506" cy="231052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82444"/>
              </p:ext>
            </p:extLst>
          </p:nvPr>
        </p:nvGraphicFramePr>
        <p:xfrm>
          <a:off x="107504" y="946368"/>
          <a:ext cx="5159896" cy="5074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Всей командой воплотить в жизнь задуманный гоночный автомобиль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Используя ограниченные ресурсы создать лучший по дизайну автомобиль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идеи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Акценты на слоган и концепт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Самоуправление в команде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взглядов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58513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СОРЕВНОВАНИЕ</a:t>
            </a:r>
            <a:r>
              <a:rPr lang="ru-RU" b="1" dirty="0" smtClean="0">
                <a:latin typeface="Comic Sans MS" panose="030F0702030302020204" pitchFamily="66" charset="0"/>
              </a:rPr>
              <a:t> 1: ЛУЧШЕЕ ВЫСТУПЛЕНИЕ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БОЛЬШИЕ ГОНКИ</a:t>
            </a:r>
            <a:endParaRPr lang="tr-TR" dirty="0"/>
          </a:p>
        </p:txBody>
      </p:sp>
      <p:pic>
        <p:nvPicPr>
          <p:cNvPr id="6146" name="Picture 2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400714" cy="2088232"/>
          </a:xfrm>
          <a:prstGeom prst="rect">
            <a:avLst/>
          </a:prstGeom>
          <a:noFill/>
        </p:spPr>
      </p:pic>
      <p:pic>
        <p:nvPicPr>
          <p:cNvPr id="6147" name="Picture 3" descr="C:\POZİTİF OUTDOOR\AKTİVİTE FOTO VE VİDEOLAR\ABBOTT-ABVİE İLAÇ-BÜYÜK YARIŞ\KÜÇÜKLER\_MG_7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384376" cy="2088232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05030"/>
              </p:ext>
            </p:extLst>
          </p:nvPr>
        </p:nvGraphicFramePr>
        <p:xfrm>
          <a:off x="107504" y="916033"/>
          <a:ext cx="4968552" cy="3881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Соревнование на сделанных автомобилях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Автомобили соревнуются между собой на дальность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Сплочение команды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и командная поддержка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Рациональное использование времени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владение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574</Words>
  <Application>Microsoft Macintosh PowerPoint</Application>
  <PresentationFormat>On-screen Show (4:3)</PresentationFormat>
  <Paragraphs>188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  БОЛЬШИЕ ГОНКИ КОМАНДНАЯ ИГРА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480</cp:revision>
  <dcterms:modified xsi:type="dcterms:W3CDTF">2015-07-31T11:33:00Z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1598720108</vt:i4>
  </property>
  <property fmtid="{D5CDD505-2E9C-101B-9397-08002B2CF9AE}" pid="3" name="_NewReviewCycle">
    <vt:lpwstr/>
  </property>
  <property fmtid="{D5CDD505-2E9C-101B-9397-08002B2CF9AE}" pid="4" name="_EmailSubject">
    <vt:lpwstr>fd</vt:lpwstr>
  </property>
  <property fmtid="{D5CDD505-2E9C-101B-9397-08002B2CF9AE}" pid="5" name="_AuthorEmail">
    <vt:lpwstr>cemil.ergin@odeontours.com</vt:lpwstr>
  </property>
  <property fmtid="{D5CDD505-2E9C-101B-9397-08002B2CF9AE}" pid="6" name="_AuthorEmailDisplayName">
    <vt:lpwstr>Cemil Ergin | ODEON Tours TR Inbound</vt:lpwstr>
  </property>
</Properties>
</file>