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8" r:id="rId4"/>
    <p:sldId id="271" r:id="rId5"/>
    <p:sldId id="270" r:id="rId6"/>
    <p:sldId id="267" r:id="rId7"/>
    <p:sldId id="258" r:id="rId8"/>
    <p:sldId id="284" r:id="rId9"/>
    <p:sldId id="285" r:id="rId10"/>
    <p:sldId id="286" r:id="rId11"/>
    <p:sldId id="275" r:id="rId12"/>
    <p:sldId id="266" r:id="rId13"/>
    <p:sldId id="264" r:id="rId14"/>
    <p:sldId id="282" r:id="rId15"/>
    <p:sldId id="287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C657D-D343-4EB9-BC96-B3111FF7424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1AE1-C9F6-46D9-8409-3012D94A582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07A1-FA80-44CC-A126-2169C68FC3D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0F9C-85C7-4F15-B7FC-C56783F8119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2111-CB1D-4170-A892-ABD9DEE9FE5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BA34-E544-48EA-BB98-636B74DDDFB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FF9D-8B79-4A8D-A6A8-457E55A5846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ACB13-BECE-499A-B9A3-A957897878C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283F-F62C-413E-BDB0-5B4496F4F68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58FA9-08A0-44FF-A347-1ECAAD52476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DA6E-D796-484C-B095-25A81155381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FCC05D-4C4B-4EBB-991E-293E3C22832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13844" y="4581128"/>
            <a:ext cx="7772400" cy="1786519"/>
          </a:xfrm>
        </p:spPr>
        <p:txBody>
          <a:bodyPr rtlCol="0" anchor="ctr" anchorCtr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0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0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4000" b="1" dirty="0" smtClean="0">
                <a:latin typeface="Comic Sans MS" pitchFamily="66" charset="0"/>
                <a:cs typeface="Arial" charset="0"/>
              </a:rPr>
              <a:t> THE GREAT RACE</a:t>
            </a:r>
            <a:br>
              <a:rPr lang="tr-TR" sz="4000" b="1" dirty="0" smtClean="0">
                <a:latin typeface="Comic Sans MS" pitchFamily="66" charset="0"/>
                <a:cs typeface="Arial" charset="0"/>
              </a:rPr>
            </a:br>
            <a:r>
              <a:rPr lang="tr-TR" sz="4000" b="1" dirty="0" smtClean="0">
                <a:latin typeface="Comic Sans MS" pitchFamily="66" charset="0"/>
                <a:cs typeface="Arial" charset="0"/>
              </a:rPr>
              <a:t> TEAMWORK ACTIVITY</a:t>
            </a:r>
            <a:br>
              <a:rPr lang="tr-TR" sz="4000" b="1" dirty="0" smtClean="0">
                <a:latin typeface="Comic Sans MS" pitchFamily="66" charset="0"/>
                <a:cs typeface="Arial" charset="0"/>
              </a:rPr>
            </a:br>
            <a:r>
              <a:rPr lang="tr-TR" sz="4000" b="1" dirty="0" smtClean="0">
                <a:latin typeface="Comic Sans MS" pitchFamily="66" charset="0"/>
                <a:cs typeface="Arial" charset="0"/>
              </a:rPr>
              <a:t>2015 </a:t>
            </a: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0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0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40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000" b="1" dirty="0" smtClean="0">
                <a:latin typeface="Comic Sans MS" pitchFamily="66" charset="0"/>
                <a:cs typeface="Arial" pitchFamily="34" charset="0"/>
              </a:rPr>
            </a:br>
            <a:endParaRPr lang="tr-TR" sz="40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 dirty="0"/>
          </a:p>
        </p:txBody>
      </p:sp>
      <p:pic>
        <p:nvPicPr>
          <p:cNvPr id="1027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549203" cy="3694714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 dirty="0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32447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RACE 2: BEST DESING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7170" name="Picture 2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04230"/>
            <a:ext cx="3384376" cy="2220714"/>
          </a:xfrm>
          <a:prstGeom prst="rect">
            <a:avLst/>
          </a:prstGeom>
          <a:noFill/>
        </p:spPr>
      </p:pic>
      <p:pic>
        <p:nvPicPr>
          <p:cNvPr id="7171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11825"/>
            <a:ext cx="3384376" cy="2205407"/>
          </a:xfrm>
          <a:prstGeom prst="rect">
            <a:avLst/>
          </a:prstGeom>
          <a:noFill/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3881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selects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interesting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Helping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ownership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59089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RACE 3: THE BEST TIME FOR THE PIT STOP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pic>
        <p:nvPicPr>
          <p:cNvPr id="8194" name="Picture 2" descr="C:\POZİTİF OUTDOOR\AKTİVİTE FOTO VE VİDEOLAR\ABBOTT-ABVİE İLAÇ-BÜYÜK YARIŞ\KÜÇÜKLER\_MG_7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7"/>
            <a:ext cx="3406254" cy="2232248"/>
          </a:xfrm>
          <a:prstGeom prst="rect">
            <a:avLst/>
          </a:prstGeom>
          <a:noFill/>
        </p:spPr>
      </p:pic>
      <p:pic>
        <p:nvPicPr>
          <p:cNvPr id="8195" name="Picture 3" descr="C:\POZİTİF OUTDOOR\AKTİVİTE FOTO VE VİDEOLAR\ABBOTT-ABVİE İLAÇ-BÜYÜK YARIŞ\KÜÇÜKLER\_MG_7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1" y="3284984"/>
            <a:ext cx="3384375" cy="2232248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2696"/>
          <a:ext cx="4968552" cy="4704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general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maintanace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tire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change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which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has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shortest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pit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-stop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gains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advantage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race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Helping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Resposibility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 dirty="0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6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" name="1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9739"/>
              </p:ext>
            </p:extLst>
          </p:nvPr>
        </p:nvGraphicFramePr>
        <p:xfrm>
          <a:off x="107504" y="955145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7938"/>
              </p:ext>
            </p:extLst>
          </p:nvPr>
        </p:nvGraphicFramePr>
        <p:xfrm>
          <a:off x="2000250" y="1412776"/>
          <a:ext cx="5137785" cy="34166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ACTIVITYSTEPS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TIME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ACQUAINTANCE</a:t>
                      </a:r>
                      <a:r>
                        <a:rPr lang="tr-TR" sz="2000" dirty="0" smtClean="0"/>
                        <a:t>&amp;INFO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13:30-13:45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PROJECT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13:45-14:00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14:00-15:00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IMAGINATION AND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15:00-15:30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DESING RACE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PERFORMANCE</a:t>
                      </a:r>
                      <a:r>
                        <a:rPr lang="tr-TR" sz="2000" baseline="0" dirty="0" smtClean="0"/>
                        <a:t> RACE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16:00-16:30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FINAL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62934"/>
              </p:ext>
            </p:extLst>
          </p:nvPr>
        </p:nvGraphicFramePr>
        <p:xfrm>
          <a:off x="143508" y="1046977"/>
          <a:ext cx="8856985" cy="3246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400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0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5" name="14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6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7" name="6 Dikdörtgen"/>
          <p:cNvSpPr>
            <a:spLocks noChangeArrowheads="1"/>
          </p:cNvSpPr>
          <p:nvPr/>
        </p:nvSpPr>
        <p:spPr bwMode="auto">
          <a:xfrm>
            <a:off x="0" y="0"/>
            <a:ext cx="16818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FICTION</a:t>
            </a:r>
            <a:r>
              <a:rPr lang="tr-TR" dirty="0" smtClean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11423"/>
              </p:ext>
            </p:extLst>
          </p:nvPr>
        </p:nvGraphicFramePr>
        <p:xfrm>
          <a:off x="247342" y="764704"/>
          <a:ext cx="8594748" cy="49034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00322"/>
                <a:gridCol w="7294426"/>
              </a:tblGrid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FICTION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build</a:t>
                      </a:r>
                      <a:r>
                        <a:rPr lang="tr-TR" sz="2000" dirty="0" smtClean="0">
                          <a:latin typeface="+mn-lt"/>
                        </a:rPr>
                        <a:t> a </a:t>
                      </a:r>
                      <a:r>
                        <a:rPr lang="tr-TR" sz="2000" dirty="0" err="1" smtClean="0">
                          <a:latin typeface="+mn-lt"/>
                        </a:rPr>
                        <a:t>vehicle</a:t>
                      </a:r>
                      <a:r>
                        <a:rPr lang="tr-TR" sz="2000" dirty="0" smtClean="0">
                          <a:latin typeface="+mn-lt"/>
                        </a:rPr>
                        <a:t> as </a:t>
                      </a:r>
                      <a:r>
                        <a:rPr lang="tr-TR" sz="2000" dirty="0" err="1" smtClean="0">
                          <a:latin typeface="+mn-lt"/>
                        </a:rPr>
                        <a:t>defined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project</a:t>
                      </a:r>
                      <a:r>
                        <a:rPr lang="tr-TR" sz="2000" dirty="0" smtClean="0">
                          <a:latin typeface="+mn-lt"/>
                        </a:rPr>
                        <a:t>. At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end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race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are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appraised</a:t>
                      </a:r>
                      <a:r>
                        <a:rPr lang="tr-TR" sz="2000" dirty="0" smtClean="0">
                          <a:latin typeface="+mn-lt"/>
                        </a:rPr>
                        <a:t> in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categories</a:t>
                      </a:r>
                      <a:r>
                        <a:rPr lang="tr-TR" sz="2000" dirty="0" smtClean="0">
                          <a:latin typeface="+mn-lt"/>
                        </a:rPr>
                        <a:t> of: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</a:rPr>
                        <a:t>Best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</a:rPr>
                        <a:t>desing</a:t>
                      </a:r>
                      <a:endParaRPr lang="tr-T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</a:rPr>
                        <a:t>Best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endParaRPr lang="tr-T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r>
                        <a:rPr lang="tr-TR" sz="2000" b="1" dirty="0" err="1" smtClean="0">
                          <a:solidFill>
                            <a:schemeClr val="tx1"/>
                          </a:solidFill>
                        </a:rPr>
                        <a:t>Best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 service</a:t>
                      </a: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</a:rPr>
                        <a:t> time </a:t>
                      </a:r>
                      <a:endParaRPr lang="tr-T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8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+mn-lt"/>
                          <a:ea typeface="+mn-ea"/>
                          <a:cs typeface="+mn-cs"/>
                        </a:rPr>
                        <a:t>EMPHASIS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made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up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units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within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company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compete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during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baseline="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day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be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best</a:t>
                      </a:r>
                      <a:r>
                        <a:rPr lang="tr-TR" sz="2000" dirty="0" smtClean="0">
                          <a:latin typeface="+mn-lt"/>
                        </a:rPr>
                        <a:t>.  As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teams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compete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with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each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other</a:t>
                      </a:r>
                      <a:r>
                        <a:rPr lang="tr-TR" sz="2000" dirty="0" smtClean="0">
                          <a:latin typeface="+mn-lt"/>
                        </a:rPr>
                        <a:t> in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technical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categories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design</a:t>
                      </a:r>
                      <a:r>
                        <a:rPr lang="tr-TR" sz="2000" dirty="0" smtClean="0">
                          <a:latin typeface="+mn-lt"/>
                        </a:rPr>
                        <a:t>, </a:t>
                      </a:r>
                      <a:r>
                        <a:rPr lang="tr-TR" sz="2000" dirty="0" err="1" smtClean="0">
                          <a:latin typeface="+mn-lt"/>
                        </a:rPr>
                        <a:t>performance</a:t>
                      </a:r>
                      <a:r>
                        <a:rPr lang="tr-TR" sz="2000" dirty="0" smtClean="0">
                          <a:latin typeface="+mn-lt"/>
                        </a:rPr>
                        <a:t> and service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technology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sector</a:t>
                      </a:r>
                      <a:r>
                        <a:rPr lang="tr-TR" sz="2000" dirty="0" smtClean="0">
                          <a:latin typeface="+mn-lt"/>
                        </a:rPr>
                        <a:t> is </a:t>
                      </a:r>
                      <a:r>
                        <a:rPr lang="tr-TR" sz="2000" dirty="0" err="1" smtClean="0">
                          <a:latin typeface="+mn-lt"/>
                        </a:rPr>
                        <a:t>recalled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significance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working</a:t>
                      </a:r>
                      <a:r>
                        <a:rPr lang="tr-TR" sz="2000" dirty="0" smtClean="0">
                          <a:latin typeface="+mn-lt"/>
                        </a:rPr>
                        <a:t> as a </a:t>
                      </a:r>
                      <a:r>
                        <a:rPr lang="tr-TR" sz="2000" dirty="0" err="1" smtClean="0">
                          <a:latin typeface="+mn-lt"/>
                        </a:rPr>
                        <a:t>team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to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achieve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success</a:t>
                      </a:r>
                      <a:r>
                        <a:rPr lang="tr-TR" sz="2000" dirty="0" smtClean="0">
                          <a:latin typeface="+mn-lt"/>
                        </a:rPr>
                        <a:t> of </a:t>
                      </a:r>
                      <a:r>
                        <a:rPr lang="tr-TR" sz="2000" dirty="0" err="1" smtClean="0">
                          <a:latin typeface="+mn-lt"/>
                        </a:rPr>
                        <a:t>the</a:t>
                      </a:r>
                      <a:r>
                        <a:rPr lang="tr-TR" sz="2000" dirty="0" smtClean="0">
                          <a:latin typeface="+mn-lt"/>
                        </a:rPr>
                        <a:t> </a:t>
                      </a:r>
                      <a:r>
                        <a:rPr lang="tr-TR" sz="2000" dirty="0" err="1" smtClean="0">
                          <a:latin typeface="+mn-lt"/>
                        </a:rPr>
                        <a:t>institution</a:t>
                      </a:r>
                      <a:r>
                        <a:rPr lang="tr-TR" sz="2000" dirty="0" smtClean="0">
                          <a:latin typeface="+mn-lt"/>
                        </a:rPr>
                        <a:t> is </a:t>
                      </a:r>
                      <a:r>
                        <a:rPr lang="tr-TR" sz="2000" dirty="0" err="1" smtClean="0">
                          <a:latin typeface="+mn-lt"/>
                        </a:rPr>
                        <a:t>emphasised</a:t>
                      </a:r>
                      <a:r>
                        <a:rPr lang="tr-TR" sz="2000" dirty="0" smtClean="0">
                          <a:latin typeface="+mn-lt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“THE GREAT RACE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851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STAGES OF “THE GREAT RACE”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926932" y="2492896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THE PIECES</a:t>
            </a:r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971600" y="5291916"/>
            <a:ext cx="1411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ASSEMBLY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4132788" y="2500306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VISUALS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847907" y="5291916"/>
            <a:ext cx="1732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BEST DESIGN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7418541" y="2492896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RACE</a:t>
            </a:r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719123" y="5291916"/>
            <a:ext cx="198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PERFORMANCE</a:t>
            </a:r>
            <a:endParaRPr lang="tr-TR" dirty="0"/>
          </a:p>
        </p:txBody>
      </p:sp>
      <p:pic>
        <p:nvPicPr>
          <p:cNvPr id="2050" name="Picture 2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2641067" cy="1758826"/>
          </a:xfrm>
          <a:prstGeom prst="rect">
            <a:avLst/>
          </a:prstGeom>
          <a:noFill/>
        </p:spPr>
      </p:pic>
      <p:pic>
        <p:nvPicPr>
          <p:cNvPr id="2051" name="Picture 3" descr="C:\POZİTİF OUTDOOR\AKTİVİTE FOTO VE VİDEOLAR\ABBOTT-ABVİE İLAÇ-BÜYÜK YARIŞ\KÜÇÜKLER\_MG_7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74722"/>
            <a:ext cx="2595624" cy="1728192"/>
          </a:xfrm>
          <a:prstGeom prst="rect">
            <a:avLst/>
          </a:prstGeom>
          <a:noFill/>
        </p:spPr>
      </p:pic>
      <p:pic>
        <p:nvPicPr>
          <p:cNvPr id="2053" name="Picture 5" descr="C:\POZİTİF OUTDOOR\AKTİVİTE FOTO VE VİDEOLAR\ABBOTT-ABVİE İLAÇ-BÜYÜK YARIŞ\KÜÇÜKLER\_MG_7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692696"/>
            <a:ext cx="2664296" cy="1773914"/>
          </a:xfrm>
          <a:prstGeom prst="rect">
            <a:avLst/>
          </a:prstGeom>
          <a:noFill/>
        </p:spPr>
      </p:pic>
      <p:pic>
        <p:nvPicPr>
          <p:cNvPr id="2054" name="Picture 6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92696"/>
            <a:ext cx="2664296" cy="1773588"/>
          </a:xfrm>
          <a:prstGeom prst="rect">
            <a:avLst/>
          </a:prstGeom>
          <a:noFill/>
        </p:spPr>
      </p:pic>
      <p:pic>
        <p:nvPicPr>
          <p:cNvPr id="2055" name="Picture 7" descr="C:\POZİTİF OUTDOOR\AKTİVİTE FOTO VE VİDEOLAR\ABBOTT-ABVİE İLAÇ-BÜYÜK YARIŞ\KÜÇÜKLER\_MG_74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429000"/>
            <a:ext cx="2664296" cy="1773914"/>
          </a:xfrm>
          <a:prstGeom prst="rect">
            <a:avLst/>
          </a:prstGeom>
          <a:noFill/>
        </p:spPr>
      </p:pic>
      <p:pic>
        <p:nvPicPr>
          <p:cNvPr id="2056" name="Picture 8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5708" y="3429000"/>
            <a:ext cx="2686452" cy="1788666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624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2" name="Picture 2" descr="C:\POZİTİF OUTDOOR\AKTİVİTE FOTO VE VİDEOLAR\TEZ TUR - BOSCH\küçültülmüş\100_3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597"/>
            <a:ext cx="3384376" cy="2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POZİTİF OUTDOOR\AKTİVİTE FOTO VE VİDEOLAR\PFIZER\2012-BÜYÜK YARIŞ-ELA QUALITY HOTEL\küçük\DSCF0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284984"/>
            <a:ext cx="3384376" cy="2232248"/>
          </a:xfrm>
          <a:prstGeom prst="rect">
            <a:avLst/>
          </a:prstGeom>
          <a:noFill/>
        </p:spPr>
      </p:pic>
      <p:graphicFrame>
        <p:nvGraphicFramePr>
          <p:cNvPr id="17" name="16 Tablo"/>
          <p:cNvGraphicFramePr>
            <a:graphicFrameLocks noGrp="1"/>
          </p:cNvGraphicFramePr>
          <p:nvPr/>
        </p:nvGraphicFramePr>
        <p:xfrm>
          <a:off x="107504" y="692696"/>
          <a:ext cx="5159896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pic>
        <p:nvPicPr>
          <p:cNvPr id="3074" name="Picture 2" descr="C:\POZİTİF OUTDOOR\AKTİVİTE FOTO VE VİDEOLAR\ABBOTT-ABVİE İLAÇ-BÜYÜK YARIŞ\KÜÇÜKLER\_MG_7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460833" cy="2304256"/>
          </a:xfrm>
          <a:prstGeom prst="rect">
            <a:avLst/>
          </a:prstGeom>
          <a:noFill/>
        </p:spPr>
      </p:pic>
      <p:pic>
        <p:nvPicPr>
          <p:cNvPr id="3075" name="Picture 3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12976"/>
            <a:ext cx="3460089" cy="230425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33554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PROJECT ASSESSMENT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1088"/>
          <a:ext cx="5159896" cy="559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form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ideal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collaboration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parallel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together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resource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3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54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3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31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pic>
        <p:nvPicPr>
          <p:cNvPr id="4098" name="Picture 2" descr="C:\POZİTİF OUTDOOR\AKTİVİTE FOTO VE VİDEOLAR\ABBOTT-ABVİE İLAÇ-BÜYÜK YARIŞ\KÜÇÜKLER\_MG_7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3456384" cy="2232248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ABBOTT-ABVİE İLAÇ-BÜYÜK YARIŞ\KÜÇÜKLER\_MG_7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287" y="692696"/>
            <a:ext cx="3470201" cy="223224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3332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INSTALLATION-SETUP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1088"/>
          <a:ext cx="5159896" cy="5318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Once needs are identified, the distribution of tasks is made.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accurate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calculations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available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have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consider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has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be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strong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stable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wide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enough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test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remote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controlled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vehicle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resource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3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54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3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31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/>
          </a:p>
        </p:txBody>
      </p:sp>
      <p:pic>
        <p:nvPicPr>
          <p:cNvPr id="5122" name="Picture 2" descr="C:\POZİTİF OUTDOOR\AKTİVİTE FOTO VE VİDEOLAR\ABBOTT-ABVİE İLAÇ-BÜYÜK YARIŞ\KÜÇÜKLER\_MG_7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3443509" cy="2292722"/>
          </a:xfrm>
          <a:prstGeom prst="rect">
            <a:avLst/>
          </a:prstGeom>
          <a:noFill/>
        </p:spPr>
      </p:pic>
      <p:pic>
        <p:nvPicPr>
          <p:cNvPr id="5123" name="Picture 3" descr="C:\POZİTİF OUTDOOR\AKTİVİTE FOTO VE VİDEOLAR\ABBOTT-ABVİE İLAÇ-BÜYÜK YARIŞ\KÜÇÜKLER\_MG_7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3469506" cy="231052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16177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VISUALS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107504" y="691088"/>
          <a:ext cx="5159896" cy="5318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imagined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given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life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creativeness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imagination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designs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bridge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limited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amount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enjoy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their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while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brand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name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teamwork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stressed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Creativeness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3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54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Stressing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name</a:t>
                      </a: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concepts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24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spirit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0350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RACE 1: BEST PERFORMANCE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GREAT RACE</a:t>
            </a:r>
            <a:endParaRPr lang="tr-TR" dirty="0"/>
          </a:p>
        </p:txBody>
      </p:sp>
      <p:pic>
        <p:nvPicPr>
          <p:cNvPr id="6146" name="Picture 2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6"/>
            <a:ext cx="3400714" cy="2088232"/>
          </a:xfrm>
          <a:prstGeom prst="rect">
            <a:avLst/>
          </a:prstGeom>
          <a:noFill/>
        </p:spPr>
      </p:pic>
      <p:pic>
        <p:nvPicPr>
          <p:cNvPr id="6147" name="Picture 3" descr="C:\POZİTİF OUTDOOR\AKTİVİTE FOTO VE VİDEOLAR\ABBOTT-ABVİE İLAÇ-BÜYÜK YARIŞ\KÜÇÜKLER\_MG_7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3384376" cy="2088232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107504" y="692696"/>
          <a:ext cx="4968552" cy="3881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rolled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down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slope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furthest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eliminates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ownership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853</Words>
  <Application>Microsoft Macintosh PowerPoint</Application>
  <PresentationFormat>On-screen Show (4:3)</PresentationFormat>
  <Paragraphs>193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Ofis Teması</vt:lpstr>
      <vt:lpstr>   THE GREAT RACE  TEAMWORK ACTIVITY 2015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450</cp:revision>
  <dcterms:modified xsi:type="dcterms:W3CDTF">2015-07-31T10:59:40Z</dcterms:modified>
</cp:coreProperties>
</file>