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1" r:id="rId3"/>
    <p:sldId id="326" r:id="rId4"/>
    <p:sldId id="307" r:id="rId5"/>
    <p:sldId id="296" r:id="rId6"/>
    <p:sldId id="341" r:id="rId7"/>
    <p:sldId id="332" r:id="rId8"/>
    <p:sldId id="345" r:id="rId9"/>
    <p:sldId id="333" r:id="rId10"/>
    <p:sldId id="351" r:id="rId11"/>
    <p:sldId id="335" r:id="rId12"/>
    <p:sldId id="352" r:id="rId13"/>
    <p:sldId id="337" r:id="rId14"/>
    <p:sldId id="353" r:id="rId15"/>
    <p:sldId id="281" r:id="rId16"/>
    <p:sldId id="323" r:id="rId17"/>
    <p:sldId id="324" r:id="rId18"/>
    <p:sldId id="310" r:id="rId19"/>
    <p:sldId id="354" r:id="rId20"/>
    <p:sldId id="355" r:id="rId2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3EA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24" autoAdjust="0"/>
  </p:normalViewPr>
  <p:slideViewPr>
    <p:cSldViewPr>
      <p:cViewPr varScale="1">
        <p:scale>
          <a:sx n="96" d="100"/>
          <a:sy n="96" d="100"/>
        </p:scale>
        <p:origin x="-13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08381-6650-4727-915D-83A439DB7C92}" type="doc">
      <dgm:prSet loTypeId="urn:microsoft.com/office/officeart/2005/8/layout/cycle2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tr-TR"/>
        </a:p>
      </dgm:t>
    </dgm:pt>
    <dgm:pt modelId="{B53FBAD6-FC00-4A32-9AAC-EFA4D1209B58}">
      <dgm:prSet phldrT="[Metin]"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A </a:t>
          </a:r>
          <a:r>
            <a:rPr lang="ru-RU" dirty="0" smtClean="0"/>
            <a:t>ЭТАП</a:t>
          </a:r>
          <a:endParaRPr lang="tr-TR" dirty="0"/>
        </a:p>
      </dgm:t>
    </dgm:pt>
    <dgm:pt modelId="{B3A1072C-07D8-473C-A8CF-8F65FFA87A2B}" type="parTrans" cxnId="{0188A546-F161-4D14-A020-6E76CD415473}">
      <dgm:prSet/>
      <dgm:spPr/>
      <dgm:t>
        <a:bodyPr/>
        <a:lstStyle/>
        <a:p>
          <a:endParaRPr lang="tr-TR"/>
        </a:p>
      </dgm:t>
    </dgm:pt>
    <dgm:pt modelId="{2D34DF46-98F4-4010-B399-FD0AB9F00502}" type="sibTrans" cxnId="{0188A546-F161-4D14-A020-6E76CD415473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FE265C7A-01F3-4CE7-9B1C-F17155F48136}">
      <dgm:prSet phldrT="[Metin]"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C </a:t>
          </a:r>
          <a:r>
            <a:rPr lang="ru-RU" dirty="0" smtClean="0"/>
            <a:t>ЭТАП</a:t>
          </a:r>
          <a:endParaRPr lang="tr-TR" dirty="0"/>
        </a:p>
      </dgm:t>
    </dgm:pt>
    <dgm:pt modelId="{44E98B1C-C151-4539-82A4-D2F85A83BA5D}" type="parTrans" cxnId="{549C504D-54F3-4D72-8822-54314160A865}">
      <dgm:prSet/>
      <dgm:spPr/>
      <dgm:t>
        <a:bodyPr/>
        <a:lstStyle/>
        <a:p>
          <a:endParaRPr lang="tr-TR"/>
        </a:p>
      </dgm:t>
    </dgm:pt>
    <dgm:pt modelId="{84911F11-A622-4572-B35B-8492F27EE0C5}" type="sibTrans" cxnId="{549C504D-54F3-4D72-8822-54314160A86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E9EF276F-E606-4F29-B9B1-1486AC8BC1E9}">
      <dgm:prSet phldrT="[Metin]"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D </a:t>
          </a:r>
          <a:r>
            <a:rPr lang="ru-RU" dirty="0" smtClean="0"/>
            <a:t>ЭТАП</a:t>
          </a:r>
          <a:endParaRPr lang="tr-TR" dirty="0"/>
        </a:p>
      </dgm:t>
    </dgm:pt>
    <dgm:pt modelId="{54CA1C77-71C8-4C9F-A270-E698CD4DDD80}" type="parTrans" cxnId="{A3C0DCFE-8198-4530-A244-84ADA416A543}">
      <dgm:prSet/>
      <dgm:spPr/>
      <dgm:t>
        <a:bodyPr/>
        <a:lstStyle/>
        <a:p>
          <a:endParaRPr lang="tr-TR"/>
        </a:p>
      </dgm:t>
    </dgm:pt>
    <dgm:pt modelId="{842E037E-3F7C-4004-9CD0-CF694188BC8F}" type="sibTrans" cxnId="{A3C0DCFE-8198-4530-A244-84ADA416A543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ABD20EE6-3ECD-4AB2-B61E-521144DBCEAD}">
      <dgm:prSet phldrT="[Metin]"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E </a:t>
          </a:r>
          <a:r>
            <a:rPr lang="ru-RU" dirty="0" smtClean="0"/>
            <a:t>ЭТАП</a:t>
          </a:r>
          <a:endParaRPr lang="tr-TR" dirty="0"/>
        </a:p>
      </dgm:t>
    </dgm:pt>
    <dgm:pt modelId="{6974547B-24A6-4B73-AB25-8A5B7AD44769}" type="parTrans" cxnId="{02F3B53A-5018-4498-8EF1-DB1875F0AA50}">
      <dgm:prSet/>
      <dgm:spPr/>
      <dgm:t>
        <a:bodyPr/>
        <a:lstStyle/>
        <a:p>
          <a:endParaRPr lang="tr-TR"/>
        </a:p>
      </dgm:t>
    </dgm:pt>
    <dgm:pt modelId="{D31168B9-8228-4D8C-B0FA-D4511BB56AB3}" type="sibTrans" cxnId="{02F3B53A-5018-4498-8EF1-DB1875F0AA50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0DB4CB12-CF44-42CB-9AD2-426F676A5FD3}">
      <dgm:prSet phldrT="[Metin]"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F </a:t>
          </a:r>
          <a:r>
            <a:rPr lang="ru-RU" dirty="0" smtClean="0"/>
            <a:t>ЭТАП</a:t>
          </a:r>
          <a:endParaRPr lang="tr-TR" dirty="0"/>
        </a:p>
      </dgm:t>
    </dgm:pt>
    <dgm:pt modelId="{CAEC6449-559E-449A-AA5A-B8270698ED42}" type="parTrans" cxnId="{2A3156B1-C6E5-43E2-AEBC-4A3D46F9F03E}">
      <dgm:prSet/>
      <dgm:spPr/>
      <dgm:t>
        <a:bodyPr/>
        <a:lstStyle/>
        <a:p>
          <a:endParaRPr lang="tr-TR"/>
        </a:p>
      </dgm:t>
    </dgm:pt>
    <dgm:pt modelId="{87F5117B-0AAA-4484-ABEC-3FE246010E00}" type="sibTrans" cxnId="{2A3156B1-C6E5-43E2-AEBC-4A3D46F9F03E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A5AC0BD8-98F7-4A42-A088-FD251E4BCD8F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B </a:t>
          </a:r>
          <a:r>
            <a:rPr lang="ru-RU" dirty="0" smtClean="0"/>
            <a:t>ЭТАП</a:t>
          </a:r>
          <a:endParaRPr lang="tr-TR" dirty="0"/>
        </a:p>
      </dgm:t>
    </dgm:pt>
    <dgm:pt modelId="{5F260CA3-2EC8-4E70-A6C7-40B5B1356921}" type="parTrans" cxnId="{93FE5251-63B9-4CD5-AFE5-7B5D40B3BE87}">
      <dgm:prSet/>
      <dgm:spPr/>
      <dgm:t>
        <a:bodyPr/>
        <a:lstStyle/>
        <a:p>
          <a:endParaRPr lang="tr-TR"/>
        </a:p>
      </dgm:t>
    </dgm:pt>
    <dgm:pt modelId="{54E157CB-04D8-4A85-AA52-A8F0C492DE6D}" type="sibTrans" cxnId="{93FE5251-63B9-4CD5-AFE5-7B5D40B3BE87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4CBB96D2-32B7-47CB-B3F9-22067FAEA358}" type="pres">
      <dgm:prSet presAssocID="{DA708381-6650-4727-915D-83A439DB7C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2DE0882-E860-4653-92B0-758267D74C06}" type="pres">
      <dgm:prSet presAssocID="{B53FBAD6-FC00-4A32-9AAC-EFA4D1209B58}" presName="node" presStyleLbl="node1" presStyleIdx="0" presStyleCnt="6" custRadScaleRad="99040" custRadScaleInc="-56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C7C361-FE97-420B-B2E9-9016307E0033}" type="pres">
      <dgm:prSet presAssocID="{2D34DF46-98F4-4010-B399-FD0AB9F00502}" presName="sibTrans" presStyleLbl="sibTrans2D1" presStyleIdx="0" presStyleCnt="6"/>
      <dgm:spPr/>
      <dgm:t>
        <a:bodyPr/>
        <a:lstStyle/>
        <a:p>
          <a:endParaRPr lang="tr-TR"/>
        </a:p>
      </dgm:t>
    </dgm:pt>
    <dgm:pt modelId="{592661C7-EDD3-4590-9053-E90FA14B0906}" type="pres">
      <dgm:prSet presAssocID="{2D34DF46-98F4-4010-B399-FD0AB9F00502}" presName="connectorText" presStyleLbl="sibTrans2D1" presStyleIdx="0" presStyleCnt="6"/>
      <dgm:spPr/>
      <dgm:t>
        <a:bodyPr/>
        <a:lstStyle/>
        <a:p>
          <a:endParaRPr lang="tr-TR"/>
        </a:p>
      </dgm:t>
    </dgm:pt>
    <dgm:pt modelId="{819DA9E4-206D-4257-BC87-1CDE25284484}" type="pres">
      <dgm:prSet presAssocID="{A5AC0BD8-98F7-4A42-A088-FD251E4BCD8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3E0F9F-4C7D-4BB1-8D16-D270AA1F655E}" type="pres">
      <dgm:prSet presAssocID="{54E157CB-04D8-4A85-AA52-A8F0C492DE6D}" presName="sibTrans" presStyleLbl="sibTrans2D1" presStyleIdx="1" presStyleCnt="6"/>
      <dgm:spPr/>
      <dgm:t>
        <a:bodyPr/>
        <a:lstStyle/>
        <a:p>
          <a:endParaRPr lang="tr-TR"/>
        </a:p>
      </dgm:t>
    </dgm:pt>
    <dgm:pt modelId="{84A2BA8B-9F7D-41EA-BA4B-B7891721503C}" type="pres">
      <dgm:prSet presAssocID="{54E157CB-04D8-4A85-AA52-A8F0C492DE6D}" presName="connectorText" presStyleLbl="sibTrans2D1" presStyleIdx="1" presStyleCnt="6"/>
      <dgm:spPr/>
      <dgm:t>
        <a:bodyPr/>
        <a:lstStyle/>
        <a:p>
          <a:endParaRPr lang="tr-TR"/>
        </a:p>
      </dgm:t>
    </dgm:pt>
    <dgm:pt modelId="{0190BB32-F24E-4854-9F46-41AC580EC1F0}" type="pres">
      <dgm:prSet presAssocID="{FE265C7A-01F3-4CE7-9B1C-F17155F481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C71234-392E-4B1F-9CC6-BE61032FFD3E}" type="pres">
      <dgm:prSet presAssocID="{84911F11-A622-4572-B35B-8492F27EE0C5}" presName="sibTrans" presStyleLbl="sibTrans2D1" presStyleIdx="2" presStyleCnt="6"/>
      <dgm:spPr/>
      <dgm:t>
        <a:bodyPr/>
        <a:lstStyle/>
        <a:p>
          <a:endParaRPr lang="tr-TR"/>
        </a:p>
      </dgm:t>
    </dgm:pt>
    <dgm:pt modelId="{41A9A259-01BD-4BFB-BF6F-913E6D1984C8}" type="pres">
      <dgm:prSet presAssocID="{84911F11-A622-4572-B35B-8492F27EE0C5}" presName="connectorText" presStyleLbl="sibTrans2D1" presStyleIdx="2" presStyleCnt="6"/>
      <dgm:spPr/>
      <dgm:t>
        <a:bodyPr/>
        <a:lstStyle/>
        <a:p>
          <a:endParaRPr lang="tr-TR"/>
        </a:p>
      </dgm:t>
    </dgm:pt>
    <dgm:pt modelId="{FA8DE3F1-06A8-4767-8BE7-882026C07C27}" type="pres">
      <dgm:prSet presAssocID="{E9EF276F-E606-4F29-B9B1-1486AC8BC1E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F9380B-4388-4841-8B4C-F0DE7E9E0B3D}" type="pres">
      <dgm:prSet presAssocID="{842E037E-3F7C-4004-9CD0-CF694188BC8F}" presName="sibTrans" presStyleLbl="sibTrans2D1" presStyleIdx="3" presStyleCnt="6" custLinFactNeighborX="5684" custLinFactNeighborY="1474"/>
      <dgm:spPr/>
      <dgm:t>
        <a:bodyPr/>
        <a:lstStyle/>
        <a:p>
          <a:endParaRPr lang="tr-TR"/>
        </a:p>
      </dgm:t>
    </dgm:pt>
    <dgm:pt modelId="{7EE43152-A0EB-4C98-A284-B44651773240}" type="pres">
      <dgm:prSet presAssocID="{842E037E-3F7C-4004-9CD0-CF694188BC8F}" presName="connectorText" presStyleLbl="sibTrans2D1" presStyleIdx="3" presStyleCnt="6"/>
      <dgm:spPr/>
      <dgm:t>
        <a:bodyPr/>
        <a:lstStyle/>
        <a:p>
          <a:endParaRPr lang="tr-TR"/>
        </a:p>
      </dgm:t>
    </dgm:pt>
    <dgm:pt modelId="{9339BF9B-D098-4CC3-A939-1A95ADBD21D2}" type="pres">
      <dgm:prSet presAssocID="{ABD20EE6-3ECD-4AB2-B61E-521144DBCEA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0504AB-6822-49BF-823A-3BC0ECEFF4E0}" type="pres">
      <dgm:prSet presAssocID="{D31168B9-8228-4D8C-B0FA-D4511BB56AB3}" presName="sibTrans" presStyleLbl="sibTrans2D1" presStyleIdx="4" presStyleCnt="6"/>
      <dgm:spPr/>
      <dgm:t>
        <a:bodyPr/>
        <a:lstStyle/>
        <a:p>
          <a:endParaRPr lang="tr-TR"/>
        </a:p>
      </dgm:t>
    </dgm:pt>
    <dgm:pt modelId="{9A4031DC-392F-4C67-BC7D-C98AB2C7D8BC}" type="pres">
      <dgm:prSet presAssocID="{D31168B9-8228-4D8C-B0FA-D4511BB56AB3}" presName="connectorText" presStyleLbl="sibTrans2D1" presStyleIdx="4" presStyleCnt="6"/>
      <dgm:spPr/>
      <dgm:t>
        <a:bodyPr/>
        <a:lstStyle/>
        <a:p>
          <a:endParaRPr lang="tr-TR"/>
        </a:p>
      </dgm:t>
    </dgm:pt>
    <dgm:pt modelId="{0FE99D1C-EF8E-4B2A-A502-8F3B4AACB163}" type="pres">
      <dgm:prSet presAssocID="{0DB4CB12-CF44-42CB-9AD2-426F676A5FD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543C5F-1C35-4A1E-8B5A-9829B3C45409}" type="pres">
      <dgm:prSet presAssocID="{87F5117B-0AAA-4484-ABEC-3FE246010E00}" presName="sibTrans" presStyleLbl="sibTrans2D1" presStyleIdx="5" presStyleCnt="6"/>
      <dgm:spPr/>
      <dgm:t>
        <a:bodyPr/>
        <a:lstStyle/>
        <a:p>
          <a:endParaRPr lang="tr-TR"/>
        </a:p>
      </dgm:t>
    </dgm:pt>
    <dgm:pt modelId="{8EEAD3F9-ADFD-47B0-80F5-E0A6CE943A73}" type="pres">
      <dgm:prSet presAssocID="{87F5117B-0AAA-4484-ABEC-3FE246010E00}" presName="connectorText" presStyleLbl="sibTrans2D1" presStyleIdx="5" presStyleCnt="6"/>
      <dgm:spPr/>
      <dgm:t>
        <a:bodyPr/>
        <a:lstStyle/>
        <a:p>
          <a:endParaRPr lang="tr-TR"/>
        </a:p>
      </dgm:t>
    </dgm:pt>
  </dgm:ptLst>
  <dgm:cxnLst>
    <dgm:cxn modelId="{605D22E3-A01B-4B20-9343-CB964978FBAF}" type="presOf" srcId="{54E157CB-04D8-4A85-AA52-A8F0C492DE6D}" destId="{84A2BA8B-9F7D-41EA-BA4B-B7891721503C}" srcOrd="1" destOrd="0" presId="urn:microsoft.com/office/officeart/2005/8/layout/cycle2"/>
    <dgm:cxn modelId="{643C8F5E-5F75-4206-B9EB-FDA582419C9C}" type="presOf" srcId="{87F5117B-0AAA-4484-ABEC-3FE246010E00}" destId="{F1543C5F-1C35-4A1E-8B5A-9829B3C45409}" srcOrd="0" destOrd="0" presId="urn:microsoft.com/office/officeart/2005/8/layout/cycle2"/>
    <dgm:cxn modelId="{F07B1C3E-CEC3-4500-8093-EA398AE37E94}" type="presOf" srcId="{2D34DF46-98F4-4010-B399-FD0AB9F00502}" destId="{592661C7-EDD3-4590-9053-E90FA14B0906}" srcOrd="1" destOrd="0" presId="urn:microsoft.com/office/officeart/2005/8/layout/cycle2"/>
    <dgm:cxn modelId="{36953A90-C414-4D01-8592-0D8063A45071}" type="presOf" srcId="{DA708381-6650-4727-915D-83A439DB7C92}" destId="{4CBB96D2-32B7-47CB-B3F9-22067FAEA358}" srcOrd="0" destOrd="0" presId="urn:microsoft.com/office/officeart/2005/8/layout/cycle2"/>
    <dgm:cxn modelId="{5382E5D9-142B-48D1-9163-C26932F7FA7A}" type="presOf" srcId="{84911F11-A622-4572-B35B-8492F27EE0C5}" destId="{41A9A259-01BD-4BFB-BF6F-913E6D1984C8}" srcOrd="1" destOrd="0" presId="urn:microsoft.com/office/officeart/2005/8/layout/cycle2"/>
    <dgm:cxn modelId="{549C504D-54F3-4D72-8822-54314160A865}" srcId="{DA708381-6650-4727-915D-83A439DB7C92}" destId="{FE265C7A-01F3-4CE7-9B1C-F17155F48136}" srcOrd="2" destOrd="0" parTransId="{44E98B1C-C151-4539-82A4-D2F85A83BA5D}" sibTransId="{84911F11-A622-4572-B35B-8492F27EE0C5}"/>
    <dgm:cxn modelId="{C620BDD0-2728-490E-8F4E-A8FAA9D231AE}" type="presOf" srcId="{D31168B9-8228-4D8C-B0FA-D4511BB56AB3}" destId="{A10504AB-6822-49BF-823A-3BC0ECEFF4E0}" srcOrd="0" destOrd="0" presId="urn:microsoft.com/office/officeart/2005/8/layout/cycle2"/>
    <dgm:cxn modelId="{0E692DA6-BF51-44C4-BCFF-B8E498F852AB}" type="presOf" srcId="{ABD20EE6-3ECD-4AB2-B61E-521144DBCEAD}" destId="{9339BF9B-D098-4CC3-A939-1A95ADBD21D2}" srcOrd="0" destOrd="0" presId="urn:microsoft.com/office/officeart/2005/8/layout/cycle2"/>
    <dgm:cxn modelId="{02F3B53A-5018-4498-8EF1-DB1875F0AA50}" srcId="{DA708381-6650-4727-915D-83A439DB7C92}" destId="{ABD20EE6-3ECD-4AB2-B61E-521144DBCEAD}" srcOrd="4" destOrd="0" parTransId="{6974547B-24A6-4B73-AB25-8A5B7AD44769}" sibTransId="{D31168B9-8228-4D8C-B0FA-D4511BB56AB3}"/>
    <dgm:cxn modelId="{93FE5251-63B9-4CD5-AFE5-7B5D40B3BE87}" srcId="{DA708381-6650-4727-915D-83A439DB7C92}" destId="{A5AC0BD8-98F7-4A42-A088-FD251E4BCD8F}" srcOrd="1" destOrd="0" parTransId="{5F260CA3-2EC8-4E70-A6C7-40B5B1356921}" sibTransId="{54E157CB-04D8-4A85-AA52-A8F0C492DE6D}"/>
    <dgm:cxn modelId="{F7B5333F-4C3C-4B2D-859A-71E1BE4E3A94}" type="presOf" srcId="{D31168B9-8228-4D8C-B0FA-D4511BB56AB3}" destId="{9A4031DC-392F-4C67-BC7D-C98AB2C7D8BC}" srcOrd="1" destOrd="0" presId="urn:microsoft.com/office/officeart/2005/8/layout/cycle2"/>
    <dgm:cxn modelId="{2A3156B1-C6E5-43E2-AEBC-4A3D46F9F03E}" srcId="{DA708381-6650-4727-915D-83A439DB7C92}" destId="{0DB4CB12-CF44-42CB-9AD2-426F676A5FD3}" srcOrd="5" destOrd="0" parTransId="{CAEC6449-559E-449A-AA5A-B8270698ED42}" sibTransId="{87F5117B-0AAA-4484-ABEC-3FE246010E00}"/>
    <dgm:cxn modelId="{18774B94-871E-4A8F-B36C-C35A5FC0AD0C}" type="presOf" srcId="{0DB4CB12-CF44-42CB-9AD2-426F676A5FD3}" destId="{0FE99D1C-EF8E-4B2A-A502-8F3B4AACB163}" srcOrd="0" destOrd="0" presId="urn:microsoft.com/office/officeart/2005/8/layout/cycle2"/>
    <dgm:cxn modelId="{ECA0E5A4-4309-47DB-BB7B-CC7CF676815B}" type="presOf" srcId="{842E037E-3F7C-4004-9CD0-CF694188BC8F}" destId="{7EE43152-A0EB-4C98-A284-B44651773240}" srcOrd="1" destOrd="0" presId="urn:microsoft.com/office/officeart/2005/8/layout/cycle2"/>
    <dgm:cxn modelId="{E2E376E3-0960-481F-91C5-D42EA2726E87}" type="presOf" srcId="{87F5117B-0AAA-4484-ABEC-3FE246010E00}" destId="{8EEAD3F9-ADFD-47B0-80F5-E0A6CE943A73}" srcOrd="1" destOrd="0" presId="urn:microsoft.com/office/officeart/2005/8/layout/cycle2"/>
    <dgm:cxn modelId="{69EB2AFA-A173-4BBA-808B-A243B8D2B557}" type="presOf" srcId="{B53FBAD6-FC00-4A32-9AAC-EFA4D1209B58}" destId="{82DE0882-E860-4653-92B0-758267D74C06}" srcOrd="0" destOrd="0" presId="urn:microsoft.com/office/officeart/2005/8/layout/cycle2"/>
    <dgm:cxn modelId="{5D12D703-E2C3-417C-B8FA-5CCFB0452255}" type="presOf" srcId="{E9EF276F-E606-4F29-B9B1-1486AC8BC1E9}" destId="{FA8DE3F1-06A8-4767-8BE7-882026C07C27}" srcOrd="0" destOrd="0" presId="urn:microsoft.com/office/officeart/2005/8/layout/cycle2"/>
    <dgm:cxn modelId="{A3C0DCFE-8198-4530-A244-84ADA416A543}" srcId="{DA708381-6650-4727-915D-83A439DB7C92}" destId="{E9EF276F-E606-4F29-B9B1-1486AC8BC1E9}" srcOrd="3" destOrd="0" parTransId="{54CA1C77-71C8-4C9F-A270-E698CD4DDD80}" sibTransId="{842E037E-3F7C-4004-9CD0-CF694188BC8F}"/>
    <dgm:cxn modelId="{9A9AA706-CFBE-42F1-9645-42C19E0153AD}" type="presOf" srcId="{84911F11-A622-4572-B35B-8492F27EE0C5}" destId="{CDC71234-392E-4B1F-9CC6-BE61032FFD3E}" srcOrd="0" destOrd="0" presId="urn:microsoft.com/office/officeart/2005/8/layout/cycle2"/>
    <dgm:cxn modelId="{DCDC8525-90E4-4699-A732-1B3AEEEFF297}" type="presOf" srcId="{842E037E-3F7C-4004-9CD0-CF694188BC8F}" destId="{18F9380B-4388-4841-8B4C-F0DE7E9E0B3D}" srcOrd="0" destOrd="0" presId="urn:microsoft.com/office/officeart/2005/8/layout/cycle2"/>
    <dgm:cxn modelId="{88F22337-9FE5-4121-A92C-D860EFFCAAE2}" type="presOf" srcId="{A5AC0BD8-98F7-4A42-A088-FD251E4BCD8F}" destId="{819DA9E4-206D-4257-BC87-1CDE25284484}" srcOrd="0" destOrd="0" presId="urn:microsoft.com/office/officeart/2005/8/layout/cycle2"/>
    <dgm:cxn modelId="{0188A546-F161-4D14-A020-6E76CD415473}" srcId="{DA708381-6650-4727-915D-83A439DB7C92}" destId="{B53FBAD6-FC00-4A32-9AAC-EFA4D1209B58}" srcOrd="0" destOrd="0" parTransId="{B3A1072C-07D8-473C-A8CF-8F65FFA87A2B}" sibTransId="{2D34DF46-98F4-4010-B399-FD0AB9F00502}"/>
    <dgm:cxn modelId="{D5F3EEEE-83F1-4847-AF3D-2F0EB15125AF}" type="presOf" srcId="{54E157CB-04D8-4A85-AA52-A8F0C492DE6D}" destId="{823E0F9F-4C7D-4BB1-8D16-D270AA1F655E}" srcOrd="0" destOrd="0" presId="urn:microsoft.com/office/officeart/2005/8/layout/cycle2"/>
    <dgm:cxn modelId="{FDC03D3C-B70B-48EF-97F4-8D1380BD2BEA}" type="presOf" srcId="{FE265C7A-01F3-4CE7-9B1C-F17155F48136}" destId="{0190BB32-F24E-4854-9F46-41AC580EC1F0}" srcOrd="0" destOrd="0" presId="urn:microsoft.com/office/officeart/2005/8/layout/cycle2"/>
    <dgm:cxn modelId="{A834E378-A87E-49ED-871C-E5CBCA9926CC}" type="presOf" srcId="{2D34DF46-98F4-4010-B399-FD0AB9F00502}" destId="{A8C7C361-FE97-420B-B2E9-9016307E0033}" srcOrd="0" destOrd="0" presId="urn:microsoft.com/office/officeart/2005/8/layout/cycle2"/>
    <dgm:cxn modelId="{C12267B5-438B-4601-B649-2CCA833D026A}" type="presParOf" srcId="{4CBB96D2-32B7-47CB-B3F9-22067FAEA358}" destId="{82DE0882-E860-4653-92B0-758267D74C06}" srcOrd="0" destOrd="0" presId="urn:microsoft.com/office/officeart/2005/8/layout/cycle2"/>
    <dgm:cxn modelId="{4BE19B11-5402-40AA-8602-18C61F0A4CE7}" type="presParOf" srcId="{4CBB96D2-32B7-47CB-B3F9-22067FAEA358}" destId="{A8C7C361-FE97-420B-B2E9-9016307E0033}" srcOrd="1" destOrd="0" presId="urn:microsoft.com/office/officeart/2005/8/layout/cycle2"/>
    <dgm:cxn modelId="{80ECEB2A-57B4-4367-BCB8-5B084D705D7A}" type="presParOf" srcId="{A8C7C361-FE97-420B-B2E9-9016307E0033}" destId="{592661C7-EDD3-4590-9053-E90FA14B0906}" srcOrd="0" destOrd="0" presId="urn:microsoft.com/office/officeart/2005/8/layout/cycle2"/>
    <dgm:cxn modelId="{7263D757-E229-46D6-9A9D-2D041056A047}" type="presParOf" srcId="{4CBB96D2-32B7-47CB-B3F9-22067FAEA358}" destId="{819DA9E4-206D-4257-BC87-1CDE25284484}" srcOrd="2" destOrd="0" presId="urn:microsoft.com/office/officeart/2005/8/layout/cycle2"/>
    <dgm:cxn modelId="{CAF71CF9-34EC-4A45-9420-C246486AD7E3}" type="presParOf" srcId="{4CBB96D2-32B7-47CB-B3F9-22067FAEA358}" destId="{823E0F9F-4C7D-4BB1-8D16-D270AA1F655E}" srcOrd="3" destOrd="0" presId="urn:microsoft.com/office/officeart/2005/8/layout/cycle2"/>
    <dgm:cxn modelId="{13DC961C-4CDF-49D2-8871-4332C57E4960}" type="presParOf" srcId="{823E0F9F-4C7D-4BB1-8D16-D270AA1F655E}" destId="{84A2BA8B-9F7D-41EA-BA4B-B7891721503C}" srcOrd="0" destOrd="0" presId="urn:microsoft.com/office/officeart/2005/8/layout/cycle2"/>
    <dgm:cxn modelId="{2A1A71FE-ECB6-42C9-9664-3623C5B814E9}" type="presParOf" srcId="{4CBB96D2-32B7-47CB-B3F9-22067FAEA358}" destId="{0190BB32-F24E-4854-9F46-41AC580EC1F0}" srcOrd="4" destOrd="0" presId="urn:microsoft.com/office/officeart/2005/8/layout/cycle2"/>
    <dgm:cxn modelId="{93AA0422-1F54-44E7-8DCD-CD40A5C1C66A}" type="presParOf" srcId="{4CBB96D2-32B7-47CB-B3F9-22067FAEA358}" destId="{CDC71234-392E-4B1F-9CC6-BE61032FFD3E}" srcOrd="5" destOrd="0" presId="urn:microsoft.com/office/officeart/2005/8/layout/cycle2"/>
    <dgm:cxn modelId="{1CCE652F-6CFD-4C23-84DD-811A5E1B2D44}" type="presParOf" srcId="{CDC71234-392E-4B1F-9CC6-BE61032FFD3E}" destId="{41A9A259-01BD-4BFB-BF6F-913E6D1984C8}" srcOrd="0" destOrd="0" presId="urn:microsoft.com/office/officeart/2005/8/layout/cycle2"/>
    <dgm:cxn modelId="{5BD9D4EE-D1B9-4570-A18B-283E100AB6A3}" type="presParOf" srcId="{4CBB96D2-32B7-47CB-B3F9-22067FAEA358}" destId="{FA8DE3F1-06A8-4767-8BE7-882026C07C27}" srcOrd="6" destOrd="0" presId="urn:microsoft.com/office/officeart/2005/8/layout/cycle2"/>
    <dgm:cxn modelId="{7690E5A8-D418-453D-814F-11DA1EF9500A}" type="presParOf" srcId="{4CBB96D2-32B7-47CB-B3F9-22067FAEA358}" destId="{18F9380B-4388-4841-8B4C-F0DE7E9E0B3D}" srcOrd="7" destOrd="0" presId="urn:microsoft.com/office/officeart/2005/8/layout/cycle2"/>
    <dgm:cxn modelId="{F328C987-92E7-4EB5-815C-D15A9C1964D1}" type="presParOf" srcId="{18F9380B-4388-4841-8B4C-F0DE7E9E0B3D}" destId="{7EE43152-A0EB-4C98-A284-B44651773240}" srcOrd="0" destOrd="0" presId="urn:microsoft.com/office/officeart/2005/8/layout/cycle2"/>
    <dgm:cxn modelId="{DBDFFFFE-C433-47E5-A5FD-40D36CC284D8}" type="presParOf" srcId="{4CBB96D2-32B7-47CB-B3F9-22067FAEA358}" destId="{9339BF9B-D098-4CC3-A939-1A95ADBD21D2}" srcOrd="8" destOrd="0" presId="urn:microsoft.com/office/officeart/2005/8/layout/cycle2"/>
    <dgm:cxn modelId="{01AC0DC8-B531-4E36-A4F3-8BA398A04B69}" type="presParOf" srcId="{4CBB96D2-32B7-47CB-B3F9-22067FAEA358}" destId="{A10504AB-6822-49BF-823A-3BC0ECEFF4E0}" srcOrd="9" destOrd="0" presId="urn:microsoft.com/office/officeart/2005/8/layout/cycle2"/>
    <dgm:cxn modelId="{2D68665A-57A1-4E05-B879-EB3499A01B8F}" type="presParOf" srcId="{A10504AB-6822-49BF-823A-3BC0ECEFF4E0}" destId="{9A4031DC-392F-4C67-BC7D-C98AB2C7D8BC}" srcOrd="0" destOrd="0" presId="urn:microsoft.com/office/officeart/2005/8/layout/cycle2"/>
    <dgm:cxn modelId="{F211FF69-2877-4F58-8D9D-CFDFDA9BA5D3}" type="presParOf" srcId="{4CBB96D2-32B7-47CB-B3F9-22067FAEA358}" destId="{0FE99D1C-EF8E-4B2A-A502-8F3B4AACB163}" srcOrd="10" destOrd="0" presId="urn:microsoft.com/office/officeart/2005/8/layout/cycle2"/>
    <dgm:cxn modelId="{79843CC3-CD13-4405-B8CE-86BC566C1C12}" type="presParOf" srcId="{4CBB96D2-32B7-47CB-B3F9-22067FAEA358}" destId="{F1543C5F-1C35-4A1E-8B5A-9829B3C45409}" srcOrd="11" destOrd="0" presId="urn:microsoft.com/office/officeart/2005/8/layout/cycle2"/>
    <dgm:cxn modelId="{D9316B12-38D9-4BEB-8A04-84405AAC6FCA}" type="presParOf" srcId="{F1543C5F-1C35-4A1E-8B5A-9829B3C45409}" destId="{8EEAD3F9-ADFD-47B0-80F5-E0A6CE943A7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E0882-E860-4653-92B0-758267D74C06}">
      <dsp:nvSpPr>
        <dsp:cNvPr id="0" name=""/>
        <dsp:cNvSpPr/>
      </dsp:nvSpPr>
      <dsp:spPr>
        <a:xfrm>
          <a:off x="2495596" y="15772"/>
          <a:ext cx="1015007" cy="1015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A </a:t>
          </a:r>
          <a:r>
            <a:rPr lang="ru-RU" sz="2300" kern="1200" dirty="0" smtClean="0"/>
            <a:t>ЭТАП</a:t>
          </a:r>
          <a:endParaRPr lang="tr-TR" sz="2300" kern="1200" dirty="0"/>
        </a:p>
      </dsp:txBody>
      <dsp:txXfrm>
        <a:off x="2644240" y="164416"/>
        <a:ext cx="717719" cy="717719"/>
      </dsp:txXfrm>
    </dsp:sp>
    <dsp:sp modelId="{A8C7C361-FE97-420B-B2E9-9016307E0033}">
      <dsp:nvSpPr>
        <dsp:cNvPr id="0" name=""/>
        <dsp:cNvSpPr/>
      </dsp:nvSpPr>
      <dsp:spPr>
        <a:xfrm rot="1721106">
          <a:off x="3535082" y="721457"/>
          <a:ext cx="286548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3540357" y="769339"/>
        <a:ext cx="200584" cy="205539"/>
      </dsp:txXfrm>
    </dsp:sp>
    <dsp:sp modelId="{819DA9E4-206D-4257-BC87-1CDE25284484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B </a:t>
          </a:r>
          <a:r>
            <a:rPr lang="ru-RU" sz="2300" kern="1200" dirty="0" smtClean="0"/>
            <a:t>ЭТАП</a:t>
          </a:r>
          <a:endParaRPr lang="tr-TR" sz="2300" kern="1200" dirty="0"/>
        </a:p>
      </dsp:txBody>
      <dsp:txXfrm>
        <a:off x="4008981" y="911129"/>
        <a:ext cx="717719" cy="717719"/>
      </dsp:txXfrm>
    </dsp:sp>
    <dsp:sp modelId="{823E0F9F-4C7D-4BB1-8D16-D270AA1F655E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4273420" y="1881129"/>
        <a:ext cx="188844" cy="205539"/>
      </dsp:txXfrm>
    </dsp:sp>
    <dsp:sp modelId="{0190BB32-F24E-4854-9F46-41AC580EC1F0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C </a:t>
          </a:r>
          <a:r>
            <a:rPr lang="ru-RU" sz="2300" kern="1200" dirty="0" smtClean="0"/>
            <a:t>ЭТАП</a:t>
          </a:r>
          <a:endParaRPr lang="tr-TR" sz="2300" kern="1200" dirty="0"/>
        </a:p>
      </dsp:txBody>
      <dsp:txXfrm>
        <a:off x="4008981" y="2435151"/>
        <a:ext cx="717719" cy="717719"/>
      </dsp:txXfrm>
    </dsp:sp>
    <dsp:sp modelId="{CDC71234-392E-4B1F-9CC6-BE61032FFD3E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10800000">
        <a:off x="3655156" y="3048196"/>
        <a:ext cx="188844" cy="205539"/>
      </dsp:txXfrm>
    </dsp:sp>
    <dsp:sp modelId="{FA8DE3F1-06A8-4767-8BE7-882026C07C27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D </a:t>
          </a:r>
          <a:r>
            <a:rPr lang="ru-RU" sz="2300" kern="1200" dirty="0" smtClean="0"/>
            <a:t>ЭТАП</a:t>
          </a:r>
          <a:endParaRPr lang="tr-TR" sz="2300" kern="1200" dirty="0"/>
        </a:p>
      </dsp:txBody>
      <dsp:txXfrm>
        <a:off x="2689140" y="3197162"/>
        <a:ext cx="717719" cy="717719"/>
      </dsp:txXfrm>
    </dsp:sp>
    <dsp:sp modelId="{18F9380B-4388-4841-8B4C-F0DE7E9E0B3D}">
      <dsp:nvSpPr>
        <dsp:cNvPr id="0" name=""/>
        <dsp:cNvSpPr/>
      </dsp:nvSpPr>
      <dsp:spPr>
        <a:xfrm rot="12600000">
          <a:off x="2275136" y="3012600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10800000">
        <a:off x="2350648" y="3101346"/>
        <a:ext cx="188844" cy="205539"/>
      </dsp:txXfrm>
    </dsp:sp>
    <dsp:sp modelId="{9339BF9B-D098-4CC3-A939-1A95ADBD21D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E </a:t>
          </a:r>
          <a:r>
            <a:rPr lang="ru-RU" sz="2300" kern="1200" dirty="0" smtClean="0"/>
            <a:t>ЭТАП</a:t>
          </a:r>
          <a:endParaRPr lang="tr-TR" sz="2300" kern="1200" dirty="0"/>
        </a:p>
      </dsp:txBody>
      <dsp:txXfrm>
        <a:off x="1369298" y="2435151"/>
        <a:ext cx="717719" cy="717719"/>
      </dsp:txXfrm>
    </dsp:sp>
    <dsp:sp modelId="{A10504AB-6822-49BF-823A-3BC0ECEFF4E0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1633736" y="1977332"/>
        <a:ext cx="188844" cy="205539"/>
      </dsp:txXfrm>
    </dsp:sp>
    <dsp:sp modelId="{0FE99D1C-EF8E-4B2A-A502-8F3B4AACB163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F </a:t>
          </a:r>
          <a:r>
            <a:rPr lang="ru-RU" sz="2300" kern="1200" dirty="0" smtClean="0"/>
            <a:t>ЭТАП</a:t>
          </a:r>
          <a:endParaRPr lang="tr-TR" sz="2300" kern="1200" dirty="0"/>
        </a:p>
      </dsp:txBody>
      <dsp:txXfrm>
        <a:off x="1369298" y="911129"/>
        <a:ext cx="717719" cy="717719"/>
      </dsp:txXfrm>
    </dsp:sp>
    <dsp:sp modelId="{F1543C5F-1C35-4A1E-8B5A-9829B3C45409}">
      <dsp:nvSpPr>
        <dsp:cNvPr id="0" name=""/>
        <dsp:cNvSpPr/>
      </dsp:nvSpPr>
      <dsp:spPr>
        <a:xfrm rot="19778593">
          <a:off x="2237077" y="728856"/>
          <a:ext cx="245130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2242118" y="815952"/>
        <a:ext cx="171591" cy="20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A4E08B-C029-4E78-B1A1-244C48858657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169BFC-5638-4E92-B9CB-91FEA23F6D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2201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2BDDF8-FAD3-46E6-BEFD-E875F24A6BB6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DDC72-5AF7-46DA-B92B-B94C2166305A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DFFEA5-C629-4EBD-9EB4-A69591F6E14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82F0D-B10F-4976-9F66-F63106FFE30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07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0BF0B8-9974-4D23-944D-E324F169B3E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07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0BF0B8-9974-4D23-944D-E324F169B3E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60FC1-B23B-4E89-9E60-584307E57AB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A539E-F63F-45F9-8A89-0FD0A92EF3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2984-F303-45B3-ACAD-A94B4BC9BD2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3A4E-FD23-4844-9E05-6B6DBFD328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B29F2-3D18-4254-BA06-E6F83B98AC72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40F2-2F85-4C26-B94C-A8554A11EC2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626D-5A46-4915-BEE9-9865C937292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9236-9622-46E4-8948-B7BEB2DDE7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4A7C-3553-41D3-81D5-6221FE1E8FF5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73FB0-6691-48DA-97FA-B2EC21E7484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D053-D2A2-478F-8A83-5B9CC43BD362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25693-B1F4-4DB8-A979-F4B86AD187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2AC8D-53CA-43AC-ABBE-D3848589FCBE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EA99-1452-46B8-BF28-2222184C59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F6DA-DBFE-4245-9B2C-0018C9380007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5062-7B13-43F4-BBEA-8A11119C51F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92A3-490E-4237-9DF8-BB888C67854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82795-7727-4A95-917D-2A4FD80FAE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DC1C-F88D-41E6-8365-6F50A242BEF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5EE6-5BE0-4DDD-ABBC-747B0D34F0F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4BC92-5196-405B-A802-8D15DE4D45E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83DB-E54F-48B6-8644-942EA6F597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2586-5009-44E7-A4E3-A436FD611227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D154-75E7-4678-B087-77F4F69330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4A8400-B857-455B-B9E2-14A3B6F048E1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170A96-CE00-44EE-9A1D-CE2E8A4A0E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7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656991" y="4847487"/>
            <a:ext cx="81374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omic Sans MS" pitchFamily="66" charset="0"/>
              </a:rPr>
              <a:t>  </a:t>
            </a:r>
            <a:r>
              <a:rPr lang="ru-RU" sz="4400" b="1" dirty="0" smtClean="0">
                <a:latin typeface="Comic Sans MS" pitchFamily="66" charset="0"/>
              </a:rPr>
              <a:t>ОСТАТЬСЯ В ЖИВЫХ</a:t>
            </a:r>
            <a:r>
              <a:rPr lang="tr-TR" sz="5400" b="1" dirty="0" smtClean="0">
                <a:latin typeface="Comic Sans MS" pitchFamily="66" charset="0"/>
              </a:rPr>
              <a:t/>
            </a:r>
            <a:br>
              <a:rPr lang="tr-TR" sz="5400" b="1" dirty="0" smtClean="0">
                <a:latin typeface="Comic Sans MS" pitchFamily="66" charset="0"/>
              </a:rPr>
            </a:br>
            <a:r>
              <a:rPr lang="tr-TR" sz="4400" b="1" dirty="0" smtClean="0">
                <a:latin typeface="Comic Sans MS" pitchFamily="66" charset="0"/>
              </a:rPr>
              <a:t>2015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1030" name="Picture 6" descr="C:\POZİTİF OUTDOOR\AKTİVİTE ARAŞTIRMA\SURVIVOR\Survivor-Logo - Kop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"/>
            <a:ext cx="7661927" cy="5013175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74799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ОСТАТЬСЯ В ЖИВЫХ</a:t>
            </a:r>
            <a:r>
              <a:rPr lang="tr-TR" b="1" dirty="0">
                <a:latin typeface="Comic Sans MS" pitchFamily="66" charset="0"/>
                <a:cs typeface="Arial" charset="0"/>
              </a:rPr>
              <a:t>: </a:t>
            </a:r>
            <a:r>
              <a:rPr lang="ru-RU" b="1" dirty="0">
                <a:latin typeface="Comic Sans MS" pitchFamily="66" charset="0"/>
                <a:cs typeface="Arial" charset="0"/>
              </a:rPr>
              <a:t>БЕСКОНЕЧНАЯ 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НИТЬ(ФОТОГРАФИИ)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pic>
        <p:nvPicPr>
          <p:cNvPr id="2" name="Picture 2" descr="G:\POZİTİF OUTDOOR\AKTİVİTE FOTO VE VİDEOLAR\TEKNOSA\TEKNOSA 2014\oyunlar seçme\SANDIK\IMG_627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52120" y="1029308"/>
            <a:ext cx="3240360" cy="2111660"/>
          </a:xfrm>
          <a:prstGeom prst="rect">
            <a:avLst/>
          </a:prstGeom>
          <a:noFill/>
        </p:spPr>
      </p:pic>
      <p:pic>
        <p:nvPicPr>
          <p:cNvPr id="3" name="Picture 3" descr="G:\POZİTİF OUTDOOR\AKTİVİTE FOTO VE VİDEOLAR\TEKNOSA\TEKNOSA 2014\oyunlar seçme\SANDIK\IMG_627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52120" y="3455365"/>
            <a:ext cx="3240360" cy="2061867"/>
          </a:xfrm>
          <a:prstGeom prst="rect">
            <a:avLst/>
          </a:prstGeom>
          <a:noFill/>
        </p:spPr>
      </p:pic>
      <p:pic>
        <p:nvPicPr>
          <p:cNvPr id="4" name="Picture 4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1052736"/>
            <a:ext cx="5256584" cy="4464496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4560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ОСТАТЬСЯ В ЖИВЫХ</a:t>
            </a:r>
            <a:r>
              <a:rPr lang="tr-TR" b="1" dirty="0">
                <a:latin typeface="Comic Sans MS" pitchFamily="66" charset="0"/>
                <a:cs typeface="Arial" charset="0"/>
              </a:rPr>
              <a:t>: 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НОСИТЕЛЬ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812376"/>
              </p:ext>
            </p:extLst>
          </p:nvPr>
        </p:nvGraphicFramePr>
        <p:xfrm>
          <a:off x="107504" y="1029176"/>
          <a:ext cx="5159896" cy="3916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None/>
                      </a:pPr>
                      <a:r>
                        <a:rPr lang="ru-RU" dirty="0" smtClean="0"/>
                        <a:t>Носитель,</a:t>
                      </a:r>
                      <a:r>
                        <a:rPr lang="ru-RU" baseline="0" dirty="0" smtClean="0"/>
                        <a:t> то есть участник должен проходив по разным путям до собирать свою телегу. После того как участник соберет всю телегу,  участник вознося флаг добирается до финиша.</a:t>
                      </a:r>
                      <a:endParaRPr lang="tr-TR" sz="1800" dirty="0" smtClean="0"/>
                    </a:p>
                  </a:txBody>
                  <a:tcPr>
                    <a:solidFill>
                      <a:srgbClr val="D0E3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Командная работа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Эстетические размышление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 descr="C:\POZİTİF OUTDOOR\AKTİVİTE ARAŞTIRMA\SURVIVOR\seçilenler\action\18.Arabalı oyun\KÜÇÜK\Arabalı oyun 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1052736"/>
            <a:ext cx="3384376" cy="2160240"/>
          </a:xfrm>
          <a:prstGeom prst="rect">
            <a:avLst/>
          </a:prstGeom>
          <a:noFill/>
        </p:spPr>
      </p:pic>
      <p:pic>
        <p:nvPicPr>
          <p:cNvPr id="12291" name="Picture 3" descr="C:\POZİTİF OUTDOOR\AKTİVİTE ARAŞTIRMA\SURVIVOR\seçilenler\action\18.Arabalı oyun\KÜÇÜK\Arabalı oyun 1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3573016"/>
            <a:ext cx="3384376" cy="216024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63097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ОСТАТЬСЯ В ЖИВЫХ</a:t>
            </a:r>
            <a:r>
              <a:rPr lang="tr-TR" b="1" dirty="0">
                <a:latin typeface="Comic Sans MS" pitchFamily="66" charset="0"/>
                <a:cs typeface="Arial" charset="0"/>
              </a:rPr>
              <a:t>: 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НОСИТЕЛЬ(ФОТОГРАФИИ)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pic>
        <p:nvPicPr>
          <p:cNvPr id="2" name="Picture 2" descr="G:\POZİTİF OUTDOOR\AKTİVİTE FOTO VE VİDEOLAR\TEKNOSA\TEKNOSA 2014\oyunlar seçme\SANDIK\IMG_627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13474" y="1029308"/>
            <a:ext cx="3279006" cy="2111660"/>
          </a:xfrm>
          <a:prstGeom prst="rect">
            <a:avLst/>
          </a:prstGeom>
          <a:noFill/>
        </p:spPr>
      </p:pic>
      <p:pic>
        <p:nvPicPr>
          <p:cNvPr id="3" name="Picture 3" descr="G:\POZİTİF OUTDOOR\AKTİVİTE FOTO VE VİDEOLAR\TEKNOSA\TEKNOSA 2014\oyunlar seçme\SANDIK\IMG_627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0112" y="3501009"/>
            <a:ext cx="3312368" cy="2088231"/>
          </a:xfrm>
          <a:prstGeom prst="rect">
            <a:avLst/>
          </a:prstGeom>
          <a:noFill/>
        </p:spPr>
      </p:pic>
      <p:pic>
        <p:nvPicPr>
          <p:cNvPr id="4" name="Picture 4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980728"/>
            <a:ext cx="5184576" cy="4608512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55162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ОСТАТЬСЯ В ЖИВЫХ 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: 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НОСИТЕЛЬ ВОДЫ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3035"/>
              </p:ext>
            </p:extLst>
          </p:nvPr>
        </p:nvGraphicFramePr>
        <p:xfrm>
          <a:off x="107504" y="1004664"/>
          <a:ext cx="5159896" cy="441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None/>
                      </a:pPr>
                      <a:r>
                        <a:rPr lang="ru-RU" sz="1800" dirty="0" smtClean="0"/>
                        <a:t>Участник</a:t>
                      </a:r>
                      <a:r>
                        <a:rPr lang="ru-RU" sz="1800" baseline="0" dirty="0" smtClean="0"/>
                        <a:t> должен пройти по не простому пути и до нести на себе при помощи ведер как можно больше воды. Та команда которая наберет больше воды победит.</a:t>
                      </a:r>
                      <a:endParaRPr lang="tr-TR" sz="1800" dirty="0" smtClean="0"/>
                    </a:p>
                  </a:txBody>
                  <a:tcPr>
                    <a:solidFill>
                      <a:srgbClr val="D0E3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Командная работа</a:t>
                      </a:r>
                      <a:endParaRPr lang="tr-TR" dirty="0"/>
                    </a:p>
                  </a:txBody>
                  <a:tcPr>
                    <a:solidFill>
                      <a:srgbClr val="D0E3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 </a:t>
                      </a:r>
                      <a:endParaRPr lang="tr-TR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Эстетические размышление</a:t>
                      </a:r>
                      <a:endParaRPr lang="tr-TR" sz="1800" dirty="0"/>
                    </a:p>
                  </a:txBody>
                  <a:tcPr>
                    <a:solidFill>
                      <a:srgbClr val="D0E3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>
                    <a:solidFill>
                      <a:srgbClr val="D0E3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Помощь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14339" name="Picture 3" descr="C:\POZİTİF OUTDOOR\AKTİVİTE ARAŞTIRMA\SURVIVOR\seçilenler\action\35. Kova ve Su\KÜÇÜK\kova ve su 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980728"/>
            <a:ext cx="3384376" cy="2160240"/>
          </a:xfrm>
          <a:prstGeom prst="rect">
            <a:avLst/>
          </a:prstGeom>
          <a:noFill/>
        </p:spPr>
      </p:pic>
      <p:pic>
        <p:nvPicPr>
          <p:cNvPr id="14340" name="Picture 4" descr="C:\POZİTİF OUTDOOR\AKTİVİTE ARAŞTIRMA\SURVIVOR\seçilenler\action\35. Kova ve Su\KÜÇÜK\Kova ve su 1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3501009"/>
            <a:ext cx="3384376" cy="2160239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72651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ОСТАТЬСЯ В ЖИВЫХ </a:t>
            </a:r>
            <a:r>
              <a:rPr lang="tr-TR" b="1" dirty="0">
                <a:latin typeface="Comic Sans MS" pitchFamily="66" charset="0"/>
                <a:cs typeface="Arial" charset="0"/>
              </a:rPr>
              <a:t>: </a:t>
            </a:r>
            <a:r>
              <a:rPr lang="ru-RU" b="1" dirty="0">
                <a:latin typeface="Comic Sans MS" pitchFamily="66" charset="0"/>
                <a:cs typeface="Arial" charset="0"/>
              </a:rPr>
              <a:t>НОСИТЕЛЬ 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ВОДЫ(ФОТОГРАФИИ)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pic>
        <p:nvPicPr>
          <p:cNvPr id="2" name="Picture 2" descr="G:\POZİTİF OUTDOOR\AKTİVİTE FOTO VE VİDEOLAR\TEKNOSA\TEKNOSA 2014\oyunlar seçme\SANDIK\IMG_627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41466" y="1029308"/>
            <a:ext cx="3279006" cy="2111660"/>
          </a:xfrm>
          <a:prstGeom prst="rect">
            <a:avLst/>
          </a:prstGeom>
          <a:noFill/>
        </p:spPr>
      </p:pic>
      <p:pic>
        <p:nvPicPr>
          <p:cNvPr id="3" name="Picture 3" descr="G:\POZİTİF OUTDOOR\AKTİVİTE FOTO VE VİDEOLAR\TEKNOSA\TEKNOSA 2014\oyunlar seçme\SANDIK\IMG_627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3455365"/>
            <a:ext cx="3312368" cy="2061867"/>
          </a:xfrm>
          <a:prstGeom prst="rect">
            <a:avLst/>
          </a:prstGeom>
          <a:noFill/>
        </p:spPr>
      </p:pic>
      <p:pic>
        <p:nvPicPr>
          <p:cNvPr id="4" name="Picture 4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980728"/>
            <a:ext cx="5112568" cy="4536504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2512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ПРИМЕР РАСПИСАНИЯ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graphicFrame>
        <p:nvGraphicFramePr>
          <p:cNvPr id="7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414564"/>
              </p:ext>
            </p:extLst>
          </p:nvPr>
        </p:nvGraphicFramePr>
        <p:xfrm>
          <a:off x="2267744" y="1484783"/>
          <a:ext cx="4608512" cy="3774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17320"/>
                <a:gridCol w="1391192"/>
              </a:tblGrid>
              <a:tr h="2890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ЭТАПЫ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ВРЕМЯ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>
                    <a:solidFill>
                      <a:srgbClr val="00B0F0"/>
                    </a:solidFill>
                  </a:tcPr>
                </a:tc>
              </a:tr>
              <a:tr h="43106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  <a:cs typeface="+mn-cs"/>
                        </a:rPr>
                        <a:t>ОЗНАКОМЛЕНИЕ</a:t>
                      </a:r>
                      <a:r>
                        <a:rPr lang="ru-RU" sz="1600" b="0" baseline="0" dirty="0" smtClean="0">
                          <a:latin typeface="+mn-lt"/>
                          <a:cs typeface="+mn-cs"/>
                        </a:rPr>
                        <a:t> И РАЗОГРЕВ </a:t>
                      </a:r>
                      <a:endParaRPr lang="tr-TR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13:00 -13:15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41809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1.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ЭТАП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13:15 -13:45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 </a:t>
                      </a:r>
                      <a:r>
                        <a:rPr lang="ru-RU" sz="1600" dirty="0" smtClean="0"/>
                        <a:t>ЭТАП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14:00 -14:30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3. </a:t>
                      </a:r>
                      <a:r>
                        <a:rPr lang="ru-RU" sz="1600" dirty="0" smtClean="0"/>
                        <a:t>ЭТАП</a:t>
                      </a:r>
                      <a:r>
                        <a:rPr lang="ru-RU" sz="1600" baseline="0" dirty="0" smtClean="0"/>
                        <a:t> 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14:45 -15:15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4. </a:t>
                      </a:r>
                      <a:r>
                        <a:rPr lang="ru-RU" sz="1600" dirty="0" smtClean="0"/>
                        <a:t>ЭТАП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15:30 -15:45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491087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5. </a:t>
                      </a:r>
                      <a:r>
                        <a:rPr lang="ru-RU" sz="1600" dirty="0" smtClean="0"/>
                        <a:t>ЭТАП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16:00 -16:30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491087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6. </a:t>
                      </a:r>
                      <a:r>
                        <a:rPr lang="ru-RU" sz="1600" dirty="0" smtClean="0"/>
                        <a:t>ЭТАП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16:15-16:30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3835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+mn-cs"/>
                        </a:rPr>
                        <a:t>ФИНАЛ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17:00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54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55066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СОСТАВ КОМАНД И ИХ РАСПРЕДЕЛЕНИЕ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21163"/>
              </p:ext>
            </p:extLst>
          </p:nvPr>
        </p:nvGraphicFramePr>
        <p:xfrm>
          <a:off x="323528" y="899016"/>
          <a:ext cx="8568952" cy="49885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Распределение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1800" dirty="0" smtClean="0"/>
                        <a:t>Каждый</a:t>
                      </a:r>
                      <a:r>
                        <a:rPr lang="ru-RU" sz="1800" baseline="0" dirty="0" smtClean="0"/>
                        <a:t> участник должен распределиться на команды. На цвет или распасовку цифр.</a:t>
                      </a:r>
                      <a:endParaRPr lang="tr-TR" sz="1800" baseline="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1800" baseline="0" dirty="0" smtClean="0"/>
                        <a:t>В конце дня победители из разных цветов будут соревноваться между собой, так и найдется чемпион.</a:t>
                      </a:r>
                      <a:endParaRPr lang="tr-TR" sz="1800" baseline="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1800" baseline="0" dirty="0" smtClean="0"/>
                        <a:t>Сначала участники будут соревноваться по цветам и в конце победители сойдутся вместе.</a:t>
                      </a:r>
                      <a:endParaRPr lang="tr-TR" sz="1800" baseline="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tr-TR" sz="1800" baseline="0" dirty="0" smtClean="0"/>
                        <a:t> </a:t>
                      </a:r>
                      <a:r>
                        <a:rPr lang="ru-RU" sz="1800" baseline="0" dirty="0" smtClean="0"/>
                        <a:t>Каждая игра приблизительно будет проходить 30 минут.</a:t>
                      </a:r>
                      <a:endParaRPr lang="tr-TR" sz="1800" baseline="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1800" baseline="0" dirty="0" smtClean="0"/>
                        <a:t>После 30 минутной игры будет даваться 15 минутный отдых.</a:t>
                      </a:r>
                      <a:endParaRPr lang="tr-TR" sz="1800" baseline="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1800" baseline="0" dirty="0" smtClean="0"/>
                        <a:t>Все игры закончатся в одно время</a:t>
                      </a:r>
                      <a:endParaRPr lang="tr-TR" sz="1800" baseline="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1800" baseline="0" dirty="0" smtClean="0"/>
                        <a:t>После определенной игры каждая команда вместе с судьей пройдет на другую дистанцию. Каждая команда пройдет каждый этап.</a:t>
                      </a:r>
                      <a:endParaRPr lang="tr-TR" dirty="0"/>
                    </a:p>
                  </a:txBody>
                  <a:tcP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55066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СОСТАВ КОМАНД И ИХ РАСПРЕДЕЛЕНИЕ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graphicFrame>
        <p:nvGraphicFramePr>
          <p:cNvPr id="6" name="5 Diyagram"/>
          <p:cNvGraphicFramePr/>
          <p:nvPr>
            <p:extLst>
              <p:ext uri="{D42A27DB-BD31-4B8C-83A1-F6EECF244321}">
                <p14:modId xmlns:p14="http://schemas.microsoft.com/office/powerpoint/2010/main" val="397226555"/>
              </p:ext>
            </p:extLst>
          </p:nvPr>
        </p:nvGraphicFramePr>
        <p:xfrm>
          <a:off x="3948608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95985"/>
              </p:ext>
            </p:extLst>
          </p:nvPr>
        </p:nvGraphicFramePr>
        <p:xfrm>
          <a:off x="107504" y="981328"/>
          <a:ext cx="4968552" cy="251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685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Распределение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  <a:defRPr/>
                      </a:pPr>
                      <a:r>
                        <a:rPr lang="ru-RU" sz="1800" b="0" baseline="0" dirty="0" smtClean="0"/>
                        <a:t>Справа вы видите пример проведения игр</a:t>
                      </a:r>
                      <a:endParaRPr lang="tr-TR" sz="1800" b="0" baseline="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  <a:defRPr/>
                      </a:pPr>
                      <a:r>
                        <a:rPr lang="ru-RU" sz="1800" b="0" baseline="0" dirty="0" smtClean="0"/>
                        <a:t>После А игры команда переходит на В этап</a:t>
                      </a:r>
                      <a:endParaRPr lang="tr-TR" sz="1800" b="0" baseline="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  <a:defRPr/>
                      </a:pPr>
                      <a:r>
                        <a:rPr lang="ru-RU" sz="1800" b="0" baseline="0" dirty="0" smtClean="0"/>
                        <a:t>Каждая игра начнется в одно время и будет проходить, пока общий судья не закончит время.</a:t>
                      </a:r>
                      <a:endParaRPr lang="tr-TR" b="0" dirty="0"/>
                    </a:p>
                  </a:txBody>
                  <a:tcP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9725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ИСПОЛНИТЕЛЬНАЯ ГРУППА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pic>
        <p:nvPicPr>
          <p:cNvPr id="15" name="Picture 6" descr="http://sphotos-h.ak.fbcdn.net/hphotos-ak-snc7/301604_344959642290316_84948479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3384376" cy="2160240"/>
          </a:xfrm>
          <a:prstGeom prst="rect">
            <a:avLst/>
          </a:prstGeom>
          <a:noFill/>
        </p:spPr>
      </p:pic>
      <p:pic>
        <p:nvPicPr>
          <p:cNvPr id="16" name="Picture 2" descr="http://sphotos-a.ak.fbcdn.net/hphotos-ak-ash3/485902_345416992244581_15966428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84984"/>
            <a:ext cx="3384376" cy="2160240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33477"/>
              </p:ext>
            </p:extLst>
          </p:nvPr>
        </p:nvGraphicFramePr>
        <p:xfrm>
          <a:off x="107504" y="764704"/>
          <a:ext cx="5159896" cy="47192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59896"/>
              </a:tblGrid>
              <a:tr h="242553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Организаторская группа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88298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команд и времени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правильной работы всего мероприятия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исполнением правил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>
                    <a:solidFill>
                      <a:srgbClr val="D0E3EA"/>
                    </a:solidFill>
                  </a:tcPr>
                </a:tc>
              </a:tr>
              <a:tr h="242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cs typeface="Arial" charset="0"/>
                        </a:rPr>
                        <a:t>ТЕХНИЧЕСКАЯ ГРУППА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0213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dirty="0" smtClean="0">
                          <a:cs typeface="Arial" charset="0"/>
                        </a:rPr>
                        <a:t>Подготовка места проведения игры</a:t>
                      </a:r>
                      <a:endParaRPr lang="tr-TR" dirty="0" smtClean="0">
                        <a:cs typeface="Arial" charset="0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>
                          <a:cs typeface="Arial" charset="0"/>
                        </a:rPr>
                        <a:t> </a:t>
                      </a:r>
                      <a:r>
                        <a:rPr lang="ru-RU" dirty="0" smtClean="0">
                          <a:cs typeface="Arial" charset="0"/>
                        </a:rPr>
                        <a:t>Подготовка</a:t>
                      </a:r>
                      <a:r>
                        <a:rPr lang="ru-RU" baseline="0" dirty="0" smtClean="0">
                          <a:cs typeface="Arial" charset="0"/>
                        </a:rPr>
                        <a:t> электроприборов и других материалов.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>
                    <a:solidFill>
                      <a:srgbClr val="D0E3EA"/>
                    </a:solidFill>
                  </a:tcPr>
                </a:tc>
              </a:tr>
              <a:tr h="242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Ответственный за проведение </a:t>
                      </a:r>
                      <a:r>
                        <a:rPr lang="ru-RU" sz="18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активити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0213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Руководство команд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высокой мотивации команд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параллельным исполнением этапов командами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работы команд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51544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409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СТОИМОСТЬ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79536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94343"/>
              </p:ext>
            </p:extLst>
          </p:nvPr>
        </p:nvGraphicFramePr>
        <p:xfrm>
          <a:off x="143508" y="1242433"/>
          <a:ext cx="8856985" cy="2834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25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ВКЛЮЧЕННЫЕ В ПРЕДЛОЖЕНИЕ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4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 по программе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НЕ ВХОДЯЩИЕ В ПРЕДЛОЖЕНИЕ:</a:t>
                      </a:r>
                      <a:endParaRPr lang="tr-TR" sz="1800" b="1" dirty="0" smtClean="0">
                        <a:solidFill>
                          <a:schemeClr val="tx1"/>
                        </a:solidFill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916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Разрешение на проведение мероприятия в конкретном месте и расходы связанные с ним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Трансфер для сотрудников и расходы на доставку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желании призы и рекламные материалы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Размещение сотрудников и питание (при необходимости)</a:t>
                      </a:r>
                      <a:endParaRPr lang="tr-TR" sz="1800" dirty="0" smtClean="0"/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Звуковая система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5616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ПОЛЬЗА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335059"/>
              </p:ext>
            </p:extLst>
          </p:nvPr>
        </p:nvGraphicFramePr>
        <p:xfrm>
          <a:off x="371348" y="1484784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ИГРЕ «ОСТАТЬСЯ</a:t>
                      </a:r>
                      <a:r>
                        <a:rPr lang="ru-RU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ЖИВЫХ»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ПРОЯВЛЯЮТСЯ СЛЕДУЮЩИЕ ЭЛЕМЕНТЫ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командой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Выработка стратегии</a:t>
                      </a:r>
                      <a:endParaRPr lang="tr-TR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своих силах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Тайм менеджмент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Разнообразие мышления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и гармония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Доверие в команде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Сочувствие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Активный подход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проблемы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целей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Сплоченность команды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Ориентированность на результат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Разделение и ответственность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Лидерство</a:t>
                      </a:r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10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smtClean="0">
                <a:latin typeface="Comic Sans MS" pitchFamily="66" charset="0"/>
                <a:cs typeface="Arial" charset="0"/>
              </a:rPr>
              <a:t>СПАСИБО</a:t>
            </a:r>
            <a:r>
              <a:rPr lang="tr-TR" sz="4400" b="1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2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6000" b="1" dirty="0" smtClean="0">
                  <a:latin typeface="Comic Sans MS" pitchFamily="66" charset="0"/>
                  <a:cs typeface="Arial" charset="0"/>
                </a:rPr>
                <a:t>СПАСИБО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sp>
        <p:nvSpPr>
          <p:cNvPr id="20" name="7 Dikdörtgen"/>
          <p:cNvSpPr>
            <a:spLocks noChangeArrowheads="1"/>
          </p:cNvSpPr>
          <p:nvPr/>
        </p:nvSpPr>
        <p:spPr bwMode="auto">
          <a:xfrm>
            <a:off x="0" y="0"/>
            <a:ext cx="40463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dirty="0" smtClean="0">
                <a:cs typeface="Arial" charset="0"/>
              </a:rPr>
              <a:t> 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ИГРЫ- ОСТАТЬСЯ В ЖИВЫХ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9" name="42 Metin kutusu"/>
          <p:cNvSpPr txBox="1">
            <a:spLocks noChangeArrowheads="1"/>
          </p:cNvSpPr>
          <p:nvPr/>
        </p:nvSpPr>
        <p:spPr bwMode="auto">
          <a:xfrm>
            <a:off x="3851920" y="2780928"/>
            <a:ext cx="1584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НОСИТЕЛЬ</a:t>
            </a:r>
            <a:endParaRPr lang="tr-TR" dirty="0"/>
          </a:p>
        </p:txBody>
      </p:sp>
      <p:sp>
        <p:nvSpPr>
          <p:cNvPr id="21" name="42 Metin kutusu"/>
          <p:cNvSpPr txBox="1">
            <a:spLocks noChangeArrowheads="1"/>
          </p:cNvSpPr>
          <p:nvPr/>
        </p:nvSpPr>
        <p:spPr bwMode="auto">
          <a:xfrm>
            <a:off x="3275856" y="5229200"/>
            <a:ext cx="2592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БЕСКОНЕЧНАЯ НИТЬ</a:t>
            </a:r>
            <a:endParaRPr lang="tr-TR" dirty="0"/>
          </a:p>
        </p:txBody>
      </p:sp>
      <p:sp>
        <p:nvSpPr>
          <p:cNvPr id="24" name="42 Metin kutusu"/>
          <p:cNvSpPr txBox="1">
            <a:spLocks noChangeArrowheads="1"/>
          </p:cNvSpPr>
          <p:nvPr/>
        </p:nvSpPr>
        <p:spPr bwMode="auto">
          <a:xfrm>
            <a:off x="971600" y="2780928"/>
            <a:ext cx="1180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СУНДУК</a:t>
            </a:r>
            <a:endParaRPr lang="tr-TR" dirty="0"/>
          </a:p>
        </p:txBody>
      </p:sp>
      <p:sp>
        <p:nvSpPr>
          <p:cNvPr id="15" name="42 Metin kutusu"/>
          <p:cNvSpPr txBox="1">
            <a:spLocks noChangeArrowheads="1"/>
          </p:cNvSpPr>
          <p:nvPr/>
        </p:nvSpPr>
        <p:spPr bwMode="auto">
          <a:xfrm>
            <a:off x="6516216" y="5229200"/>
            <a:ext cx="2232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НОСИТЕЛЬ ВОДЫ</a:t>
            </a:r>
            <a:endParaRPr lang="tr-TR" dirty="0"/>
          </a:p>
        </p:txBody>
      </p:sp>
      <p:sp>
        <p:nvSpPr>
          <p:cNvPr id="17" name="42 Metin kutusu"/>
          <p:cNvSpPr txBox="1">
            <a:spLocks noChangeArrowheads="1"/>
          </p:cNvSpPr>
          <p:nvPr/>
        </p:nvSpPr>
        <p:spPr bwMode="auto">
          <a:xfrm>
            <a:off x="6300192" y="2780928"/>
            <a:ext cx="2664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ВОСПРОИЗВЕДЕНИЕ</a:t>
            </a:r>
            <a:endParaRPr lang="tr-TR" dirty="0"/>
          </a:p>
        </p:txBody>
      </p:sp>
      <p:sp>
        <p:nvSpPr>
          <p:cNvPr id="22" name="42 Metin kutusu"/>
          <p:cNvSpPr txBox="1">
            <a:spLocks noChangeArrowheads="1"/>
          </p:cNvSpPr>
          <p:nvPr/>
        </p:nvSpPr>
        <p:spPr bwMode="auto">
          <a:xfrm>
            <a:off x="107504" y="5229200"/>
            <a:ext cx="30243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dirty="0" smtClean="0"/>
              <a:t>СБАЛАНСИРОВАННАЯ ДОРОГА</a:t>
            </a:r>
            <a:endParaRPr lang="tr-TR" sz="1400" dirty="0"/>
          </a:p>
        </p:txBody>
      </p:sp>
      <p:pic>
        <p:nvPicPr>
          <p:cNvPr id="1026" name="Picture 2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2592288" cy="1728192"/>
          </a:xfrm>
          <a:prstGeom prst="rect">
            <a:avLst/>
          </a:prstGeom>
          <a:noFill/>
        </p:spPr>
      </p:pic>
      <p:pic>
        <p:nvPicPr>
          <p:cNvPr id="1027" name="Picture 3" descr="G:\POZİTİF OUTDOOR\AKTİVİTE FOTO VE VİDEOLAR\TEKNOSA\TEKNOSA 2014\oyunlar seçme\DENGE YOLU\IMG_6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2592287" cy="1728192"/>
          </a:xfrm>
          <a:prstGeom prst="rect">
            <a:avLst/>
          </a:prstGeom>
          <a:noFill/>
        </p:spPr>
      </p:pic>
      <p:pic>
        <p:nvPicPr>
          <p:cNvPr id="1028" name="Picture 4" descr="G:\POZİTİF OUTDOOR\AKTİVİTE FOTO VE VİDEOLAR\TEKNOSA\TEKNOSA 2014\oyunlar seçme\SONSUZ İP\IMG_61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7" y="3501008"/>
            <a:ext cx="2592287" cy="1728192"/>
          </a:xfrm>
          <a:prstGeom prst="rect">
            <a:avLst/>
          </a:prstGeom>
          <a:noFill/>
        </p:spPr>
      </p:pic>
      <p:pic>
        <p:nvPicPr>
          <p:cNvPr id="1029" name="Picture 5" descr="G:\POZİTİF OUTDOOR\AKTİVİTE FOTO VE VİDEOLAR\TEKNOSA\TEKNOSA 2014\oyunlar seçme\TAŞIMA SU\IMG_62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501008"/>
            <a:ext cx="2592288" cy="1728192"/>
          </a:xfrm>
          <a:prstGeom prst="rect">
            <a:avLst/>
          </a:prstGeom>
          <a:noFill/>
        </p:spPr>
      </p:pic>
      <p:pic>
        <p:nvPicPr>
          <p:cNvPr id="1030" name="Picture 6" descr="G:\POZİTİF OUTDOOR\AKTİVİTE FOTO VE VİDEOLAR\TEKNOSA\TEKNOSA 2014\oyunlar seçme\TAŞIYICI\IMG_62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7" y="1052736"/>
            <a:ext cx="2592287" cy="1728191"/>
          </a:xfrm>
          <a:prstGeom prst="rect">
            <a:avLst/>
          </a:prstGeom>
          <a:noFill/>
        </p:spPr>
      </p:pic>
      <p:pic>
        <p:nvPicPr>
          <p:cNvPr id="1031" name="Picture 7" descr="G:\POZİTİF OUTDOOR\AKTİVİTE FOTO VE VİDEOLAR\TEKNOSA\TEKNOSA 2014\oyunlar seçme\YANSIMA\IMG_63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052736"/>
            <a:ext cx="2592288" cy="1728192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37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1" grpId="0"/>
      <p:bldP spid="24" grpId="0"/>
      <p:bldP spid="15" grpId="0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 Dikdörtgen"/>
          <p:cNvSpPr>
            <a:spLocks noChangeArrowheads="1"/>
          </p:cNvSpPr>
          <p:nvPr/>
        </p:nvSpPr>
        <p:spPr bwMode="auto">
          <a:xfrm>
            <a:off x="0" y="0"/>
            <a:ext cx="6962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КОМАНДНАЯ ИГРА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: </a:t>
            </a:r>
            <a:r>
              <a:rPr lang="ru-RU" b="1" dirty="0">
                <a:latin typeface="Comic Sans MS" panose="030F0702030302020204" pitchFamily="66" charset="0"/>
              </a:rPr>
              <a:t>ЗНАКОМСТВО И ОТБОР КОМАНД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pic>
        <p:nvPicPr>
          <p:cNvPr id="11" name="Picture 3" descr="C:\Users\TOSHIBA\Desktop\312714_345417468911200_1563144589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97430"/>
            <a:ext cx="3384376" cy="2115546"/>
          </a:xfrm>
          <a:prstGeom prst="rect">
            <a:avLst/>
          </a:prstGeom>
          <a:noFill/>
        </p:spPr>
      </p:pic>
      <p:pic>
        <p:nvPicPr>
          <p:cNvPr id="15" name="Picture 5" descr="http://sphotos-e.ak.fbcdn.net/hphotos-ak-ash3/560217_330163267103287_180435454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3573017"/>
            <a:ext cx="3384375" cy="2088231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1085453"/>
          <a:ext cx="5159896" cy="3296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Разогрев и информация по программе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информации по активити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участников команд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Уточнение состава команд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участников с окружающей атмосферой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65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5679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ОСТАТЬСЯ В ЖИВЫХ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: 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ВОСПРОИЗВЕДЕНИЕ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934046"/>
              </p:ext>
            </p:extLst>
          </p:nvPr>
        </p:nvGraphicFramePr>
        <p:xfrm>
          <a:off x="107504" y="1052736"/>
          <a:ext cx="5159896" cy="354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None/>
                      </a:pPr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пустом панно участник должен воспроизвести ,то что ему подсказывает его соратник. Чтобы добиться участник не должен забывать пароль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Командная работа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Эстетические размышление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G:\POZİTİF OUTDOOR\AKTİVİTE FOTO VE VİDEOLAR\TEKNOSA\TEKNOSA 2014\oyunlar seçme\YANSIMA\IMG_6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347" y="1094110"/>
            <a:ext cx="3303125" cy="2190874"/>
          </a:xfrm>
          <a:prstGeom prst="rect">
            <a:avLst/>
          </a:prstGeom>
          <a:noFill/>
        </p:spPr>
      </p:pic>
      <p:pic>
        <p:nvPicPr>
          <p:cNvPr id="2053" name="Picture 5" descr="G:\POZİTİF OUTDOOR\AKTİVİTE FOTO VE VİDEOLAR\TEKNOSA\TEKNOSA 2014\oyunlar seçme\IMG_6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01008"/>
            <a:ext cx="3312368" cy="216024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74286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ОСТАТЬСЯ В ЖИВЫХ</a:t>
            </a:r>
            <a:r>
              <a:rPr lang="tr-TR" b="1" dirty="0">
                <a:latin typeface="Comic Sans MS" pitchFamily="66" charset="0"/>
                <a:cs typeface="Arial" charset="0"/>
              </a:rPr>
              <a:t>: 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ВОСПРОИЗВЕДЕНИЕ(ФОТОГРАФИИ)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pic>
        <p:nvPicPr>
          <p:cNvPr id="15" name="Picture 4" descr="G:\POZİTİF OUTDOOR\AKTİVİTE FOTO VE VİDEOLAR\TEKNOSA\TEKNOSA 2014\oyunlar seçme\YANSIMA\IMG_632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071" y="908720"/>
            <a:ext cx="5006119" cy="4608512"/>
          </a:xfrm>
          <a:prstGeom prst="rect">
            <a:avLst/>
          </a:prstGeom>
          <a:noFill/>
        </p:spPr>
      </p:pic>
      <p:pic>
        <p:nvPicPr>
          <p:cNvPr id="3074" name="Picture 2" descr="G:\POZİTİF OUTDOOR\AKTİVİTE FOTO VE VİDEOLAR\TEKNOSA\TEKNOSA 2014\oyunlar seçme\YANSIMA\IMG_6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08720"/>
            <a:ext cx="3384376" cy="2135882"/>
          </a:xfrm>
          <a:prstGeom prst="rect">
            <a:avLst/>
          </a:prstGeom>
          <a:noFill/>
        </p:spPr>
      </p:pic>
      <p:pic>
        <p:nvPicPr>
          <p:cNvPr id="3076" name="Picture 4" descr="G:\POZİTİF OUTDOOR\AKTİVİTE FOTO VE VİDEOLAR\TEKNOSA\TEKNOSA 2014\oyunlar seçme\YANSIMA\IMG_6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407414"/>
            <a:ext cx="3384376" cy="2109818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42114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ОСТАТЬСЯ В ЖИВЫХ</a:t>
            </a:r>
            <a:r>
              <a:rPr lang="tr-TR" b="1" dirty="0">
                <a:latin typeface="Comic Sans MS" pitchFamily="66" charset="0"/>
                <a:cs typeface="Arial" charset="0"/>
              </a:rPr>
              <a:t>: 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СУНДУК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382466"/>
              </p:ext>
            </p:extLst>
          </p:nvPr>
        </p:nvGraphicFramePr>
        <p:xfrm>
          <a:off x="107504" y="1035536"/>
          <a:ext cx="5159896" cy="4241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None/>
                      </a:pPr>
                      <a:r>
                        <a:rPr lang="ru-RU" dirty="0" smtClean="0"/>
                        <a:t>Команда</a:t>
                      </a:r>
                      <a:r>
                        <a:rPr lang="ru-RU" baseline="0" dirty="0" smtClean="0"/>
                        <a:t> должна донести сундук до финиша не испортив его.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Командная работа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Эстетические размышление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Помощь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Разные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мысли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52736"/>
            <a:ext cx="3384376" cy="2207890"/>
          </a:xfrm>
          <a:prstGeom prst="rect">
            <a:avLst/>
          </a:prstGeom>
          <a:noFill/>
        </p:spPr>
      </p:pic>
      <p:pic>
        <p:nvPicPr>
          <p:cNvPr id="4099" name="Picture 3" descr="G:\POZİTİF OUTDOOR\AKTİVİTE FOTO VE VİDEOLAR\TEKNOSA\TEKNOSA 2014\oyunlar seçme\SANDIK\IMG_6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45024"/>
            <a:ext cx="3384376" cy="223224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59602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ОСТАТЬСЯ В ЖИВЫХ</a:t>
            </a:r>
            <a:r>
              <a:rPr lang="tr-TR" b="1" dirty="0">
                <a:latin typeface="Comic Sans MS" pitchFamily="66" charset="0"/>
                <a:cs typeface="Arial" charset="0"/>
              </a:rPr>
              <a:t>: 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СУНДУК(ФОТОГРАФИИ)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pic>
        <p:nvPicPr>
          <p:cNvPr id="2" name="Picture 2" descr="G:\POZİTİF OUTDOOR\AKTİVİTE FOTO VE VİDEOLAR\TEKNOSA\TEKNOSA 2014\oyunlar seçme\SANDIK\IMG_6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01316"/>
            <a:ext cx="3279006" cy="2111660"/>
          </a:xfrm>
          <a:prstGeom prst="rect">
            <a:avLst/>
          </a:prstGeom>
          <a:noFill/>
        </p:spPr>
      </p:pic>
      <p:pic>
        <p:nvPicPr>
          <p:cNvPr id="3" name="Picture 3" descr="G:\POZİTİF OUTDOOR\AKTİVİTE FOTO VE VİDEOLAR\TEKNOSA\TEKNOSA 2014\oyunlar seçme\SANDIK\IMG_6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27372"/>
            <a:ext cx="3312368" cy="2061868"/>
          </a:xfrm>
          <a:prstGeom prst="rect">
            <a:avLst/>
          </a:prstGeom>
          <a:noFill/>
        </p:spPr>
      </p:pic>
      <p:pic>
        <p:nvPicPr>
          <p:cNvPr id="4" name="Picture 4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5184576" cy="4536504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57310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ОСТАТЬСЯ В ЖИВЫХ</a:t>
            </a:r>
            <a:r>
              <a:rPr lang="tr-TR" b="1" dirty="0">
                <a:latin typeface="Comic Sans MS" pitchFamily="66" charset="0"/>
                <a:cs typeface="Arial" charset="0"/>
              </a:rPr>
              <a:t>: 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БЕСКОНЕЧНАЯ НИТЬ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ОСТАТЬСЯ В ЖИВЫХ</a:t>
            </a:r>
            <a:endParaRPr lang="tr-TR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866717"/>
              </p:ext>
            </p:extLst>
          </p:nvPr>
        </p:nvGraphicFramePr>
        <p:xfrm>
          <a:off x="107504" y="1026264"/>
          <a:ext cx="5159896" cy="36423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None/>
                      </a:pPr>
                      <a:r>
                        <a:rPr lang="ru-RU" dirty="0" smtClean="0"/>
                        <a:t>С начала</a:t>
                      </a:r>
                      <a:r>
                        <a:rPr lang="ru-RU" baseline="0" dirty="0" smtClean="0"/>
                        <a:t> до финиша по всей трассе имеется нить по которой участник должен пройти, но не упав на землю.</a:t>
                      </a:r>
                      <a:endParaRPr lang="tr-TR" sz="1800" dirty="0" smtClean="0"/>
                    </a:p>
                  </a:txBody>
                  <a:tcPr>
                    <a:solidFill>
                      <a:srgbClr val="D0E3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Командная работа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Эстетические размышление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3" name="Picture 3" descr="C:\POZİTİF OUTDOOR\AKTİVİTE ARAŞTIRMA\SURVIVOR\seçilenler\action\12.bölüm ip ve halka\KÜÇÜK\ip ve halka 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3573017"/>
            <a:ext cx="3384376" cy="2160239"/>
          </a:xfrm>
          <a:prstGeom prst="rect">
            <a:avLst/>
          </a:prstGeom>
          <a:noFill/>
        </p:spPr>
      </p:pic>
      <p:pic>
        <p:nvPicPr>
          <p:cNvPr id="10244" name="Picture 4" descr="C:\POZİTİF OUTDOOR\AKTİVİTE ARAŞTIRMA\SURVIVOR\seçilenler\action\12.bölüm ip ve halka\KÜÇÜK\ip ve halka 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1031315"/>
            <a:ext cx="3384376" cy="2181661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5350</TotalTime>
  <Words>760</Words>
  <Application>Microsoft Macintosh PowerPoint</Application>
  <PresentationFormat>On-screen Show (4:3)</PresentationFormat>
  <Paragraphs>181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269</cp:revision>
  <dcterms:modified xsi:type="dcterms:W3CDTF">2015-07-31T11:35:14Z</dcterms:modified>
</cp:coreProperties>
</file>