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7" r:id="rId3"/>
    <p:sldId id="298" r:id="rId4"/>
    <p:sldId id="305" r:id="rId5"/>
    <p:sldId id="299" r:id="rId6"/>
    <p:sldId id="300" r:id="rId7"/>
    <p:sldId id="301" r:id="rId8"/>
    <p:sldId id="302" r:id="rId9"/>
    <p:sldId id="303" r:id="rId10"/>
    <p:sldId id="308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208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DDC72-5AF7-46DA-B92B-B94C2166305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4914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D4F5-3AB0-4FC6-8DDE-B5BC15008C0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1529-D942-4084-B0A6-5E824EB4C14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3A9CC-A8A7-431B-820C-0F87A7EBDA1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C0ACE-C898-40BA-A5B0-3842F4BF794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91EF-98AB-4D39-9EED-E33C48A3493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D323-A38F-4195-A1DE-83A07DA88DB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64D0-BCE8-4B88-8A3B-6235E51DED5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5360-BE73-4471-9D97-3C14B3539E16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A2A64-BC8B-4C93-9D30-660207D4D1A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1E2F-B83D-4C04-A4E5-E542CCA65D8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2A7DD-D96E-41EA-ADB0-76F11E5C161C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D7EEB7-C1A7-47EE-A41F-BDA65407ECB0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8700" y="4653136"/>
            <a:ext cx="7486600" cy="136815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8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tr-TR" b="1" dirty="0" smtClean="0">
                <a:latin typeface="Comic Sans MS" pitchFamily="66" charset="0"/>
                <a:cs typeface="Arial" pitchFamily="34" charset="0"/>
              </a:rPr>
              <a:t>TREASURE HUNT TEAM BUILDING ACTIVITY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 OLD CITY-ANTALYA </a:t>
            </a:r>
            <a:r>
              <a:rPr lang="tr-TR" sz="4900" b="1" dirty="0" smtClean="0">
                <a:latin typeface="Comic Sans MS" pitchFamily="66" charset="0"/>
                <a:cs typeface="Arial" pitchFamily="34" charset="0"/>
              </a:rPr>
              <a:t/>
            </a:r>
            <a:br>
              <a:rPr lang="tr-TR" sz="4900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</a:t>
            </a:r>
            <a: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  <a:t/>
            </a:r>
            <a:br>
              <a:rPr lang="tr-TR" sz="3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  <a:cs typeface="Arial" pitchFamily="34" charset="0"/>
              </a:rPr>
            </a:b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 dirty="0"/>
          </a:p>
        </p:txBody>
      </p:sp>
      <p:pic>
        <p:nvPicPr>
          <p:cNvPr id="3" name="Picture 2" descr="C:\POZİTİF OUTDOOR\SUNUM\AKTİVİTE SUNUMLARI\2013\İNGİLİZCE\kaleii\100_3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356484" cy="329904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 OLD CITY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4" name="13 Dikdörtgen"/>
          <p:cNvSpPr>
            <a:spLocks noChangeArrowheads="1"/>
          </p:cNvSpPr>
          <p:nvPr/>
        </p:nvSpPr>
        <p:spPr bwMode="auto">
          <a:xfrm>
            <a:off x="0" y="0"/>
            <a:ext cx="26805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EXECUTIVE TEAM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107504" y="692696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Duties</a:t>
                      </a:r>
                      <a:r>
                        <a:rPr lang="tr-TR" dirty="0" smtClean="0"/>
                        <a:t> Of </a:t>
                      </a:r>
                      <a:r>
                        <a:rPr lang="tr-TR" dirty="0" err="1" smtClean="0"/>
                        <a:t>The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Operation</a:t>
                      </a:r>
                      <a:r>
                        <a:rPr lang="tr-TR" dirty="0" smtClean="0"/>
                        <a:t> Team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Checking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smooth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flow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operation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Ministering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is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fully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completed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r-TR" b="1" dirty="0" err="1" smtClean="0">
                          <a:solidFill>
                            <a:schemeClr val="bg1"/>
                          </a:solidFill>
                        </a:rPr>
                        <a:t>Technical</a:t>
                      </a: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 Team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Start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one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day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before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Achieving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field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set-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Accomplishing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cutting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with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electric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equipment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Duties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The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Activity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tr-TR" b="1" baseline="0" dirty="0" err="1" smtClean="0">
                          <a:solidFill>
                            <a:schemeClr val="bg1"/>
                          </a:solidFill>
                        </a:rPr>
                        <a:t>Managers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Guiding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Assuring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motivation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keeps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high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Ensuring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that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run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parallel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Evaluating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performences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0297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TIME TABLE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 OLD CITY</a:t>
            </a:r>
            <a:endParaRPr lang="tr-TR"/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10427"/>
              </p:ext>
            </p:extLst>
          </p:nvPr>
        </p:nvGraphicFramePr>
        <p:xfrm>
          <a:off x="2000250" y="1571625"/>
          <a:ext cx="5137785" cy="3812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ACTIVITY STEPS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TIME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ACQUAINTANCE</a:t>
                      </a:r>
                      <a:r>
                        <a:rPr lang="tr-TR" sz="2000" dirty="0" smtClean="0"/>
                        <a:t>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14:00-14:10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FORMING TEAM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14:10-14:15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HEATING UP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14:15-14:20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ASSESSMENT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14:30-14:35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QUESTIONS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14:35-15:30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MISSIONS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0" dirty="0" smtClean="0">
                          <a:latin typeface="+mn-lt"/>
                          <a:cs typeface="Arial" charset="0"/>
                        </a:rPr>
                        <a:t>REACHING THE TREASURE 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FINALE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 OLD CITY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0" y="0"/>
            <a:ext cx="166904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COSTING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777377"/>
              </p:ext>
            </p:extLst>
          </p:nvPr>
        </p:nvGraphicFramePr>
        <p:xfrm>
          <a:off x="143508" y="1118985"/>
          <a:ext cx="8856985" cy="3246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934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90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Execution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activities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program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ervices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hat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ncluded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roposal</a:t>
                      </a:r>
                      <a:r>
                        <a:rPr lang="tr-TR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73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Permisson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area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such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Transfer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personnel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all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transportation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Awards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promotional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materials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if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required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Hosting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food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and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drink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expenses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of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team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during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working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hours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sound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ys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tem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Professional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photography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and video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recording</a:t>
                      </a:r>
                      <a:r>
                        <a:rPr lang="tr-TR" sz="1800" dirty="0" smtClean="0"/>
                        <a:t>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 OLD CITY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0" y="0"/>
            <a:ext cx="1951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GRATITUDE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2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5" name="14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r-TR" sz="6000" b="1" dirty="0" smtClean="0">
                  <a:latin typeface="Comic Sans MS" pitchFamily="66" charset="0"/>
                  <a:cs typeface="Arial" charset="0"/>
                </a:rPr>
                <a:t>THANKS A LOT</a:t>
              </a:r>
              <a:endParaRPr lang="tr-TR" sz="6000" b="1" dirty="0"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6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TREASURE HUNT OLD CITY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ELEMENTS ASSERTED BY THE “TREASURE HUNT OLD CITY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  <a:latin typeface="+mn-lt"/>
                        </a:rPr>
                        <a:t>“</a:t>
                      </a:r>
                      <a:endParaRPr lang="tr-TR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Communication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Interaction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managed teams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 strategies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Self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confidence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management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Different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opinions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Synergy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&amp;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Trust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Empathy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Proactive approach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Active problem solving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Motivation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objectives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Adapting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team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Outcome orientation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Helping each other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responsibility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Leadership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1" name="10 Dikdörtgen"/>
          <p:cNvSpPr>
            <a:spLocks noChangeArrowheads="1"/>
          </p:cNvSpPr>
          <p:nvPr/>
        </p:nvSpPr>
        <p:spPr bwMode="auto">
          <a:xfrm>
            <a:off x="0" y="0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BENEFITS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55130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STAGES OF “TREASURE HUNT OLD CITY”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 dirty="0"/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-36512" y="2780928"/>
            <a:ext cx="3286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DETERMINE OF THE LOCATION</a:t>
            </a:r>
            <a:endParaRPr lang="tr-TR" sz="1600" dirty="0"/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488640" y="5301208"/>
            <a:ext cx="1947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FINDING PHOTOS</a:t>
            </a:r>
            <a:endParaRPr lang="tr-TR" sz="1600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6948264" y="2780928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MISSIONS</a:t>
            </a:r>
            <a:endParaRPr lang="tr-TR" sz="1600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7020272" y="5301208"/>
            <a:ext cx="1297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600" dirty="0" smtClean="0"/>
              <a:t>TREASURE</a:t>
            </a:r>
            <a:endParaRPr lang="tr-TR" sz="1600" dirty="0"/>
          </a:p>
        </p:txBody>
      </p:sp>
      <p:sp>
        <p:nvSpPr>
          <p:cNvPr id="23" name="41 Metin kutusu"/>
          <p:cNvSpPr txBox="1">
            <a:spLocks noChangeArrowheads="1"/>
          </p:cNvSpPr>
          <p:nvPr/>
        </p:nvSpPr>
        <p:spPr bwMode="auto">
          <a:xfrm>
            <a:off x="3563888" y="2780928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OLD CITY STREETS</a:t>
            </a:r>
            <a:endParaRPr lang="tr-TR" sz="1600" dirty="0"/>
          </a:p>
        </p:txBody>
      </p:sp>
      <p:sp>
        <p:nvSpPr>
          <p:cNvPr id="22" name="21 Metin kutusu"/>
          <p:cNvSpPr txBox="1">
            <a:spLocks noChangeArrowheads="1"/>
          </p:cNvSpPr>
          <p:nvPr/>
        </p:nvSpPr>
        <p:spPr bwMode="auto">
          <a:xfrm>
            <a:off x="323528" y="5229200"/>
            <a:ext cx="26642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1600" dirty="0" smtClean="0"/>
              <a:t>DISCOVERING THE</a:t>
            </a:r>
          </a:p>
          <a:p>
            <a:pPr algn="ctr"/>
            <a:r>
              <a:rPr lang="tr-TR" sz="1600" dirty="0" smtClean="0"/>
              <a:t> OLD CITY</a:t>
            </a:r>
            <a:endParaRPr lang="tr-TR" sz="1600" dirty="0"/>
          </a:p>
        </p:txBody>
      </p:sp>
      <p:pic>
        <p:nvPicPr>
          <p:cNvPr id="2050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65" y="764704"/>
            <a:ext cx="2588351" cy="1944216"/>
          </a:xfrm>
          <a:prstGeom prst="rect">
            <a:avLst/>
          </a:prstGeom>
          <a:noFill/>
        </p:spPr>
      </p:pic>
      <p:pic>
        <p:nvPicPr>
          <p:cNvPr id="3" name="Picture 4" descr="C:\POZİTİF OUTDOOR\SUNUM\AKTİVİTE SUNUMLARI\2013\İNGİLİZCE\kaleii\1005695_624742687538729_173106229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84984"/>
            <a:ext cx="2592288" cy="1944216"/>
          </a:xfrm>
          <a:prstGeom prst="rect">
            <a:avLst/>
          </a:prstGeom>
          <a:noFill/>
        </p:spPr>
      </p:pic>
      <p:pic>
        <p:nvPicPr>
          <p:cNvPr id="4" name="Picture 5" descr="C:\POZİTİF OUTDOOR\SUNUM\AKTİVİTE SUNUMLARI\2013\İNGİLİZCE\kaleii\100_3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522" y="764704"/>
            <a:ext cx="2612622" cy="1962447"/>
          </a:xfrm>
          <a:prstGeom prst="rect">
            <a:avLst/>
          </a:prstGeom>
          <a:noFill/>
        </p:spPr>
      </p:pic>
      <p:pic>
        <p:nvPicPr>
          <p:cNvPr id="2056" name="Picture 8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284984"/>
            <a:ext cx="2592288" cy="1944216"/>
          </a:xfrm>
          <a:prstGeom prst="rect">
            <a:avLst/>
          </a:prstGeom>
          <a:noFill/>
        </p:spPr>
      </p:pic>
      <p:pic>
        <p:nvPicPr>
          <p:cNvPr id="2057" name="Picture 9" descr="C:\POZİTİF OUTDOOR\SUNUM\AKTİVİTE SUNUMLARI\2013\İNGİLİZCE\kaleii\100_4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7850" y="764704"/>
            <a:ext cx="2612622" cy="1962447"/>
          </a:xfrm>
          <a:prstGeom prst="rect">
            <a:avLst/>
          </a:prstGeom>
          <a:noFill/>
        </p:spPr>
      </p:pic>
      <p:pic>
        <p:nvPicPr>
          <p:cNvPr id="2058" name="Picture 10" descr="C:\POZİTİF OUTDOOR\SUNUM\AKTİVİTE SUNUMLARI\2013\İNGİLİZCE\kaleii\20130703_1634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056" y="3292388"/>
            <a:ext cx="2582416" cy="1936812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  <p:bldP spid="43" grpId="0"/>
      <p:bldP spid="44" grpId="0"/>
      <p:bldP spid="45" grpId="0"/>
      <p:bldP spid="2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 dirty="0"/>
          </a:p>
        </p:txBody>
      </p:sp>
      <p:pic>
        <p:nvPicPr>
          <p:cNvPr id="2" name="Picture 2" descr="C:\POZİTİF OUTDOOR\SUNUM\AKTİVİTE SUNUMLARI\2013\İNGİLİZCE\kaleii\DSC_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692696"/>
            <a:ext cx="3456385" cy="2160240"/>
          </a:xfrm>
          <a:prstGeom prst="rect">
            <a:avLst/>
          </a:prstGeom>
          <a:noFill/>
        </p:spPr>
      </p:pic>
      <p:pic>
        <p:nvPicPr>
          <p:cNvPr id="7171" name="Picture 3" descr="C:\POZİTİF OUTDOOR\SUNUM\AKTİVİTE SUNUMLARI\2013\İNGİLİZCE\kaleii\DSC_01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12976"/>
            <a:ext cx="3456383" cy="2160240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3" name="12 Dikdörtgen"/>
          <p:cNvSpPr>
            <a:spLocks noChangeArrowheads="1"/>
          </p:cNvSpPr>
          <p:nvPr/>
        </p:nvSpPr>
        <p:spPr bwMode="auto">
          <a:xfrm>
            <a:off x="0" y="0"/>
            <a:ext cx="62440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[</a:t>
            </a:r>
            <a:r>
              <a:rPr lang="tr-TR" b="1" dirty="0" smtClean="0">
                <a:latin typeface="Comic Sans MS" pitchFamily="66" charset="0"/>
              </a:rPr>
              <a:t>GETTING ACQUAINTED AND FORMING TEAMS</a:t>
            </a:r>
            <a:r>
              <a:rPr lang="tr-TR" sz="4400" b="1" dirty="0" smtClean="0">
                <a:solidFill>
                  <a:srgbClr val="00B0F0"/>
                </a:solidFill>
                <a:latin typeface="Comic Sans MS" pitchFamily="66" charset="0"/>
              </a:rPr>
              <a:t>]</a:t>
            </a:r>
            <a:endParaRPr lang="tr-TR" dirty="0">
              <a:solidFill>
                <a:srgbClr val="00B0F0"/>
              </a:solidFill>
              <a:latin typeface="Comic Sans MS" pitchFamily="66" charset="0"/>
            </a:endParaRPr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107504" y="692696"/>
          <a:ext cx="5159896" cy="330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Objective</a:t>
                      </a:r>
                      <a:r>
                        <a:rPr lang="tr-TR" dirty="0" smtClean="0"/>
                        <a:t>;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sharing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program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Informing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about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activity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Getting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know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executive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predetermined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teams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Accomodating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participants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workshop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14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PLANNING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pic>
        <p:nvPicPr>
          <p:cNvPr id="3074" name="Picture 2" descr="C:\POZİTİF OUTDOOR\SUNUM\AKTİVİTE SUNUMLARI\2013\İNGİLİZCE\kaleii\100_4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312368" cy="2488055"/>
          </a:xfrm>
          <a:prstGeom prst="rect">
            <a:avLst/>
          </a:prstGeom>
          <a:noFill/>
        </p:spPr>
      </p:pic>
      <p:pic>
        <p:nvPicPr>
          <p:cNvPr id="2" name="Picture 3" descr="C:\POZİTİF OUTDOOR\SUNUM\AKTİVİTE SUNUMLARI\2013\İNGİLİZCE\kaleii\20130703_16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72408"/>
            <a:ext cx="3302496" cy="2476872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0344"/>
          <a:ext cx="5159896" cy="4754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64904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99762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en-US" sz="1800" dirty="0" smtClean="0"/>
                        <a:t>After reaching marked points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that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seems</a:t>
                      </a:r>
                      <a:r>
                        <a:rPr lang="tr-TR" sz="1800" dirty="0" smtClean="0"/>
                        <a:t> on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map</a:t>
                      </a:r>
                      <a:r>
                        <a:rPr lang="tr-TR" sz="1800" dirty="0" smtClean="0"/>
                        <a:t>; at </a:t>
                      </a:r>
                      <a:r>
                        <a:rPr lang="tr-TR" sz="1800" dirty="0" err="1" smtClean="0"/>
                        <a:t>each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point</a:t>
                      </a:r>
                      <a:r>
                        <a:rPr lang="tr-TR" sz="1800" dirty="0" smtClean="0"/>
                        <a:t> </a:t>
                      </a:r>
                      <a:r>
                        <a:rPr lang="en-US" sz="1800" dirty="0" smtClean="0"/>
                        <a:t>questions and tasks are waiting for us.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dirty="0" err="1" smtClean="0"/>
                        <a:t>To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reach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true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points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need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to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find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shortest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way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from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map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with</a:t>
                      </a:r>
                      <a:r>
                        <a:rPr lang="tr-TR" sz="1800" dirty="0" smtClean="0"/>
                        <a:t> a </a:t>
                      </a:r>
                      <a:r>
                        <a:rPr lang="tr-TR" sz="1800" dirty="0" err="1" smtClean="0"/>
                        <a:t>good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planning</a:t>
                      </a:r>
                      <a:r>
                        <a:rPr lang="tr-TR" sz="1800" dirty="0" smtClean="0"/>
                        <a:t>. </a:t>
                      </a:r>
                    </a:p>
                  </a:txBody>
                  <a:tcPr/>
                </a:tc>
              </a:tr>
              <a:tr h="3649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  <a:cs typeface="Arial" charset="0"/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4904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To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determine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strategy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Communication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Solving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problems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Timing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Team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spirit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Synchronizing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Sharing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ideas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Making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decisions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Interaction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Different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ideas</a:t>
                      </a: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246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ANSWERING THE QUESTIONS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pic>
        <p:nvPicPr>
          <p:cNvPr id="4098" name="Picture 2" descr="C:\POZİTİF OUTDOOR\SUNUM\AKTİVİTE SUNUMLARI\2013\İNGİLİZCE\kaleii\100_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5"/>
            <a:ext cx="3312368" cy="2088232"/>
          </a:xfrm>
          <a:prstGeom prst="rect">
            <a:avLst/>
          </a:prstGeom>
          <a:noFill/>
        </p:spPr>
      </p:pic>
      <p:pic>
        <p:nvPicPr>
          <p:cNvPr id="4099" name="Picture 3" descr="C:\POZİTİF OUTDOOR\SUNUM\AKTİVİTE SUNUMLARI\2013\İNGİLİZCE\kaleii\100_4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91771"/>
            <a:ext cx="3312368" cy="2109437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421639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</a:pPr>
                      <a:r>
                        <a:rPr lang="tr-TR" sz="1800" dirty="0" err="1" smtClean="0"/>
                        <a:t>There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will</a:t>
                      </a:r>
                      <a:r>
                        <a:rPr lang="tr-TR" sz="1800" dirty="0" smtClean="0"/>
                        <a:t> be </a:t>
                      </a:r>
                      <a:r>
                        <a:rPr lang="tr-TR" sz="1800" dirty="0" err="1" smtClean="0"/>
                        <a:t>questions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problems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for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every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team</a:t>
                      </a:r>
                      <a:r>
                        <a:rPr lang="tr-TR" sz="1800" dirty="0" smtClean="0"/>
                        <a:t> at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determined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points</a:t>
                      </a:r>
                      <a:r>
                        <a:rPr lang="tr-TR" sz="1800" dirty="0" smtClean="0"/>
                        <a:t>. </a:t>
                      </a:r>
                    </a:p>
                    <a:p>
                      <a:pPr lvl="0">
                        <a:buClr>
                          <a:srgbClr val="00B0F0"/>
                        </a:buClr>
                      </a:pPr>
                      <a:r>
                        <a:rPr lang="tr-TR" sz="1800" dirty="0" smtClean="0"/>
                        <a:t>The </a:t>
                      </a:r>
                      <a:r>
                        <a:rPr lang="tr-TR" sz="1800" dirty="0" err="1" smtClean="0"/>
                        <a:t>answers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are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hidden</a:t>
                      </a:r>
                      <a:r>
                        <a:rPr lang="tr-TR" sz="1800" dirty="0" smtClean="0"/>
                        <a:t> in </a:t>
                      </a:r>
                      <a:r>
                        <a:rPr lang="tr-TR" sz="1800" dirty="0" err="1" smtClean="0"/>
                        <a:t>Old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City</a:t>
                      </a:r>
                      <a:r>
                        <a:rPr lang="tr-TR" sz="1800" dirty="0" smtClean="0"/>
                        <a:t>. </a:t>
                      </a:r>
                      <a:r>
                        <a:rPr lang="tr-TR" sz="1800" dirty="0" err="1" smtClean="0"/>
                        <a:t>If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teams</a:t>
                      </a:r>
                      <a:r>
                        <a:rPr lang="tr-TR" sz="1800" dirty="0" smtClean="0"/>
                        <a:t> can </a:t>
                      </a:r>
                      <a:r>
                        <a:rPr lang="tr-TR" sz="1800" dirty="0" err="1" smtClean="0"/>
                        <a:t>give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true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answers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they</a:t>
                      </a:r>
                      <a:r>
                        <a:rPr lang="tr-TR" sz="1800" dirty="0" smtClean="0"/>
                        <a:t> can </a:t>
                      </a:r>
                      <a:r>
                        <a:rPr lang="tr-TR" sz="1800" dirty="0" err="1" smtClean="0"/>
                        <a:t>move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along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to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other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points</a:t>
                      </a:r>
                      <a:r>
                        <a:rPr lang="tr-TR" sz="1800" dirty="0" smtClean="0"/>
                        <a:t>. As </a:t>
                      </a:r>
                      <a:r>
                        <a:rPr lang="tr-TR" sz="1800" dirty="0" err="1" smtClean="0"/>
                        <a:t>such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teams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work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to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discover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Old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city</a:t>
                      </a:r>
                      <a:r>
                        <a:rPr lang="tr-TR" sz="1800" dirty="0" smtClean="0"/>
                        <a:t> of Antalya.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  <a:cs typeface="Arial" charset="0"/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Determine</a:t>
                      </a:r>
                      <a:r>
                        <a:rPr lang="tr-TR" sz="1800" dirty="0" smtClean="0"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the</a:t>
                      </a:r>
                      <a:r>
                        <a:rPr lang="tr-TR" sz="1800" dirty="0" smtClean="0"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goals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Motivation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Interaction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Synergy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Helping</a:t>
                      </a:r>
                      <a:endParaRPr lang="tr-TR" sz="1800" dirty="0" smtClean="0">
                        <a:ea typeface="Times New Roman" pitchFamily="18" charset="0"/>
                        <a:cs typeface="Arial" charset="0"/>
                      </a:endParaRPr>
                    </a:p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>
                          <a:ea typeface="Times New Roman" pitchFamily="18" charset="0"/>
                          <a:cs typeface="Arial" charset="0"/>
                        </a:rPr>
                        <a:t>Self </a:t>
                      </a: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leading</a:t>
                      </a:r>
                      <a:r>
                        <a:rPr lang="tr-TR" sz="1800" dirty="0" smtClean="0"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lang="tr-TR" sz="1800" dirty="0" err="1" smtClean="0">
                          <a:ea typeface="Times New Roman" pitchFamily="18" charset="0"/>
                          <a:cs typeface="Arial" charset="0"/>
                        </a:rPr>
                        <a:t>teams</a:t>
                      </a:r>
                      <a:r>
                        <a:rPr lang="tr-TR" sz="1800" dirty="0" smtClean="0"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1488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ACCOMPLISHING THE TASKS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 dirty="0"/>
          </a:p>
        </p:txBody>
      </p:sp>
      <p:pic>
        <p:nvPicPr>
          <p:cNvPr id="6147" name="Picture 3" descr="F:\POZİTİF OUTDOOR\AKTİVİTE FOTO VE VİDEOLAR\johnson and johnson\KÜÇÜLTÜLMÜŞ\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POZİTİF OUTDOOR\SUNUM\AKTİVİTE SUNUMLARI\2013\İNGİLİZCE\kaleii\100_4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3456384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3119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buClr>
                          <a:srgbClr val="00B0F0"/>
                        </a:buClr>
                      </a:pPr>
                      <a:r>
                        <a:rPr lang="tr-TR" sz="1800" dirty="0" err="1" smtClean="0"/>
                        <a:t>There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will</a:t>
                      </a:r>
                      <a:r>
                        <a:rPr lang="tr-TR" sz="1800" dirty="0" smtClean="0"/>
                        <a:t> be </a:t>
                      </a:r>
                      <a:r>
                        <a:rPr lang="tr-TR" sz="1800" dirty="0" err="1" smtClean="0"/>
                        <a:t>some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tasks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that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should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accomplish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by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teams</a:t>
                      </a:r>
                      <a:r>
                        <a:rPr lang="tr-TR" sz="1800" dirty="0" smtClean="0"/>
                        <a:t>. </a:t>
                      </a:r>
                      <a:r>
                        <a:rPr lang="tr-TR" sz="1800" dirty="0" err="1" smtClean="0"/>
                        <a:t>When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accomplish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missions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they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will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reach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other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points</a:t>
                      </a:r>
                      <a:r>
                        <a:rPr lang="tr-TR" sz="1800" dirty="0" smtClean="0"/>
                        <a:t>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  <a:cs typeface="Arial" charset="0"/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Team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spirit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Support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motivation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Helping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Trust</a:t>
                      </a:r>
                      <a:r>
                        <a:rPr lang="tr-TR" sz="1800" dirty="0" smtClean="0"/>
                        <a:t> in </a:t>
                      </a:r>
                      <a:r>
                        <a:rPr lang="tr-TR" sz="1800" dirty="0" err="1" smtClean="0"/>
                        <a:t>team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Timing</a:t>
                      </a: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709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REACHING THE TREASURE CHEST 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2887960" cy="476672"/>
          </a:xfrm>
        </p:spPr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 dirty="0"/>
          </a:p>
        </p:txBody>
      </p:sp>
      <p:pic>
        <p:nvPicPr>
          <p:cNvPr id="6146" name="Picture 2" descr="C:\POZİTİF OUTDOOR\SUNUM\AKTİVİTE SUNUMLARI\2013\İNGİLİZCE\kaleii\100_4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7"/>
            <a:ext cx="3384376" cy="2232248"/>
          </a:xfrm>
          <a:prstGeom prst="rect">
            <a:avLst/>
          </a:prstGeom>
          <a:noFill/>
        </p:spPr>
      </p:pic>
      <p:pic>
        <p:nvPicPr>
          <p:cNvPr id="6147" name="Picture 3" descr="C:\POZİTİF OUTDOOR\SUNUM\AKTİVİTE SUNUMLARI\2013\İNGİLİZCE\kaleii\20130703_18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3384376" cy="2232248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107504" y="692696"/>
          <a:ext cx="5159896" cy="31191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dirty="0" err="1" smtClean="0"/>
                        <a:t>Aim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</a:pPr>
                      <a:r>
                        <a:rPr lang="tr-TR" sz="1800" dirty="0" err="1" smtClean="0"/>
                        <a:t>Teams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that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answers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all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questions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accomplish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all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missions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reach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the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treasures</a:t>
                      </a:r>
                      <a:r>
                        <a:rPr lang="tr-TR" sz="1800" baseline="0" dirty="0" smtClean="0"/>
                        <a:t> of </a:t>
                      </a:r>
                      <a:r>
                        <a:rPr lang="tr-TR" sz="1800" baseline="0" dirty="0" err="1" smtClean="0"/>
                        <a:t>anatolian</a:t>
                      </a:r>
                      <a:r>
                        <a:rPr lang="tr-TR" sz="1800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err="1" smtClean="0">
                          <a:solidFill>
                            <a:schemeClr val="bg1"/>
                          </a:solidFill>
                          <a:cs typeface="Arial" charset="0"/>
                        </a:rPr>
                        <a:t>Benefits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Team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spirit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Support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and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motivation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Helping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Trust</a:t>
                      </a:r>
                      <a:r>
                        <a:rPr lang="tr-TR" sz="1800" dirty="0" smtClean="0"/>
                        <a:t> in </a:t>
                      </a:r>
                      <a:r>
                        <a:rPr lang="tr-TR" sz="1800" dirty="0" err="1" smtClean="0"/>
                        <a:t>team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Timing</a:t>
                      </a: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err="1" smtClean="0"/>
                        <a:t>Responsibility</a:t>
                      </a: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29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30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FINALE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TREASURE HUNT OLD CITY</a:t>
            </a:r>
            <a:endParaRPr lang="tr-TR"/>
          </a:p>
        </p:txBody>
      </p:sp>
      <p:pic>
        <p:nvPicPr>
          <p:cNvPr id="8194" name="Picture 2" descr="C:\POZİTİF OUTDOOR\SUNUM\AKTİVİTE SUNUMLARI\2013\İNGİLİZCE\kaleii\101_1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92696"/>
            <a:ext cx="3240360" cy="2232248"/>
          </a:xfrm>
          <a:prstGeom prst="rect">
            <a:avLst/>
          </a:prstGeom>
          <a:noFill/>
        </p:spPr>
      </p:pic>
      <p:pic>
        <p:nvPicPr>
          <p:cNvPr id="8195" name="Picture 3" descr="C:\POZİTİF OUTDOOR\SUNUM\AKTİVİTE SUNUMLARI\2013\İNGİLİZCE\kaleii\100_4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284984"/>
            <a:ext cx="3240359" cy="2232248"/>
          </a:xfrm>
          <a:prstGeom prst="rect">
            <a:avLst/>
          </a:prstGeom>
          <a:noFill/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107504" y="692696"/>
          <a:ext cx="5159896" cy="18338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Objective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tr-TR" sz="1800" dirty="0" err="1" smtClean="0"/>
                        <a:t>Each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team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finds</a:t>
                      </a:r>
                      <a:r>
                        <a:rPr lang="tr-TR" sz="1800" dirty="0" smtClean="0"/>
                        <a:t> a </a:t>
                      </a:r>
                      <a:r>
                        <a:rPr lang="tr-TR" sz="1800" dirty="0" err="1" smtClean="0"/>
                        <a:t>treasures</a:t>
                      </a:r>
                      <a:r>
                        <a:rPr lang="tr-TR" sz="1800" dirty="0" smtClean="0"/>
                        <a:t> at </a:t>
                      </a:r>
                      <a:r>
                        <a:rPr lang="tr-TR" sz="1800" dirty="0" err="1" smtClean="0"/>
                        <a:t>point</a:t>
                      </a:r>
                      <a:r>
                        <a:rPr lang="tr-TR" sz="1800" dirty="0" smtClean="0"/>
                        <a:t>.</a:t>
                      </a:r>
                      <a:r>
                        <a:rPr lang="en-US" sz="1800" dirty="0" smtClean="0"/>
                        <a:t> The treasure</a:t>
                      </a:r>
                      <a:r>
                        <a:rPr lang="tr-TR" sz="1800" dirty="0" smtClean="0"/>
                        <a:t> </a:t>
                      </a:r>
                      <a:r>
                        <a:rPr lang="tr-TR" sz="1800" dirty="0" err="1" smtClean="0"/>
                        <a:t>pieces</a:t>
                      </a:r>
                      <a:r>
                        <a:rPr lang="en-US" sz="1800" dirty="0" smtClean="0"/>
                        <a:t> (</a:t>
                      </a:r>
                      <a:r>
                        <a:rPr lang="tr-TR" sz="1800" dirty="0" err="1" smtClean="0"/>
                        <a:t>turkish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cofee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blue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tr-TR" sz="1800" baseline="0" dirty="0" err="1" smtClean="0"/>
                        <a:t>eye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spices</a:t>
                      </a:r>
                      <a:r>
                        <a:rPr lang="tr-TR" sz="1800" baseline="0" dirty="0" smtClean="0"/>
                        <a:t>, </a:t>
                      </a:r>
                      <a:r>
                        <a:rPr lang="tr-TR" sz="1800" baseline="0" dirty="0" err="1" smtClean="0"/>
                        <a:t>ceramics</a:t>
                      </a:r>
                      <a:r>
                        <a:rPr lang="en-US" sz="1800" dirty="0" smtClean="0"/>
                        <a:t>) are combined</a:t>
                      </a:r>
                      <a:r>
                        <a:rPr lang="tr-TR" sz="1800" dirty="0" smtClean="0"/>
                        <a:t> as a final.</a:t>
                      </a:r>
                    </a:p>
                    <a:p>
                      <a:pPr algn="just"/>
                      <a:endParaRPr lang="tr-TR" sz="1800" dirty="0" smtClean="0"/>
                    </a:p>
                    <a:p>
                      <a:pPr algn="just"/>
                      <a:r>
                        <a:rPr lang="tr-TR" sz="1800" dirty="0" smtClean="0"/>
                        <a:t>The</a:t>
                      </a:r>
                      <a:r>
                        <a:rPr lang="tr-TR" sz="1800" baseline="0" dirty="0" smtClean="0"/>
                        <a:t> </a:t>
                      </a:r>
                      <a:r>
                        <a:rPr lang="en-US" sz="1800" dirty="0" smtClean="0"/>
                        <a:t>team will win</a:t>
                      </a:r>
                      <a:r>
                        <a:rPr lang="tr-TR" sz="1800" dirty="0" smtClean="0"/>
                        <a:t> </a:t>
                      </a:r>
                      <a:r>
                        <a:rPr lang="en-US" sz="1800" dirty="0" smtClean="0"/>
                        <a:t>which the first contest treasure</a:t>
                      </a:r>
                      <a:endParaRPr lang="tr-TR" sz="18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4689</TotalTime>
  <Words>665</Words>
  <Application>Microsoft Macintosh PowerPoint</Application>
  <PresentationFormat>On-screen Show (4:3)</PresentationFormat>
  <Paragraphs>160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Ofis Teması</vt:lpstr>
      <vt:lpstr>    TREASURE HUNT TEAM BUILDING ACTIVITY  OLD CITY-ANTALYA 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Yasin Aygündüz</cp:lastModifiedBy>
  <cp:revision>417</cp:revision>
  <dcterms:modified xsi:type="dcterms:W3CDTF">2015-07-31T10:55:22Z</dcterms:modified>
</cp:coreProperties>
</file>