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26" r:id="rId4"/>
    <p:sldId id="307" r:id="rId5"/>
    <p:sldId id="296" r:id="rId6"/>
    <p:sldId id="341" r:id="rId7"/>
    <p:sldId id="332" r:id="rId8"/>
    <p:sldId id="345" r:id="rId9"/>
    <p:sldId id="333" r:id="rId10"/>
    <p:sldId id="351" r:id="rId11"/>
    <p:sldId id="335" r:id="rId12"/>
    <p:sldId id="352" r:id="rId13"/>
    <p:sldId id="337" r:id="rId14"/>
    <p:sldId id="353" r:id="rId15"/>
    <p:sldId id="281" r:id="rId16"/>
    <p:sldId id="323" r:id="rId17"/>
    <p:sldId id="324" r:id="rId18"/>
    <p:sldId id="310" r:id="rId19"/>
    <p:sldId id="354" r:id="rId20"/>
    <p:sldId id="355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4" autoAdjust="0"/>
  </p:normalViewPr>
  <p:slideViewPr>
    <p:cSldViewPr>
      <p:cViewPr varScale="1">
        <p:scale>
          <a:sx n="96" d="100"/>
          <a:sy n="96" d="100"/>
        </p:scale>
        <p:origin x="-1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08381-6650-4727-915D-83A439DB7C92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B53FBAD6-FC00-4A32-9AAC-EFA4D1209B58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A OYUNU İSTASYONU</a:t>
          </a:r>
          <a:endParaRPr lang="tr-TR" dirty="0"/>
        </a:p>
      </dgm:t>
    </dgm:pt>
    <dgm:pt modelId="{B3A1072C-07D8-473C-A8CF-8F65FFA87A2B}" type="parTrans" cxnId="{0188A546-F161-4D14-A020-6E76CD415473}">
      <dgm:prSet/>
      <dgm:spPr/>
      <dgm:t>
        <a:bodyPr/>
        <a:lstStyle/>
        <a:p>
          <a:endParaRPr lang="tr-TR"/>
        </a:p>
      </dgm:t>
    </dgm:pt>
    <dgm:pt modelId="{2D34DF46-98F4-4010-B399-FD0AB9F00502}" type="sibTrans" cxnId="{0188A546-F161-4D14-A020-6E76CD41547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FE265C7A-01F3-4CE7-9B1C-F17155F48136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C OYUNU İSTASYONU</a:t>
          </a:r>
          <a:endParaRPr lang="tr-TR" dirty="0"/>
        </a:p>
      </dgm:t>
    </dgm:pt>
    <dgm:pt modelId="{44E98B1C-C151-4539-82A4-D2F85A83BA5D}" type="parTrans" cxnId="{549C504D-54F3-4D72-8822-54314160A865}">
      <dgm:prSet/>
      <dgm:spPr/>
      <dgm:t>
        <a:bodyPr/>
        <a:lstStyle/>
        <a:p>
          <a:endParaRPr lang="tr-TR"/>
        </a:p>
      </dgm:t>
    </dgm:pt>
    <dgm:pt modelId="{84911F11-A622-4572-B35B-8492F27EE0C5}" type="sibTrans" cxnId="{549C504D-54F3-4D72-8822-54314160A86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E9EF276F-E606-4F29-B9B1-1486AC8BC1E9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D OYUNU İSTASYONU</a:t>
          </a:r>
          <a:endParaRPr lang="tr-TR" dirty="0"/>
        </a:p>
      </dgm:t>
    </dgm:pt>
    <dgm:pt modelId="{54CA1C77-71C8-4C9F-A270-E698CD4DDD80}" type="parTrans" cxnId="{A3C0DCFE-8198-4530-A244-84ADA416A543}">
      <dgm:prSet/>
      <dgm:spPr/>
      <dgm:t>
        <a:bodyPr/>
        <a:lstStyle/>
        <a:p>
          <a:endParaRPr lang="tr-TR"/>
        </a:p>
      </dgm:t>
    </dgm:pt>
    <dgm:pt modelId="{842E037E-3F7C-4004-9CD0-CF694188BC8F}" type="sibTrans" cxnId="{A3C0DCFE-8198-4530-A244-84ADA416A54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ABD20EE6-3ECD-4AB2-B61E-521144DBCEAD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E OYUNU İSTASYONU</a:t>
          </a:r>
          <a:endParaRPr lang="tr-TR" dirty="0"/>
        </a:p>
      </dgm:t>
    </dgm:pt>
    <dgm:pt modelId="{6974547B-24A6-4B73-AB25-8A5B7AD44769}" type="parTrans" cxnId="{02F3B53A-5018-4498-8EF1-DB1875F0AA50}">
      <dgm:prSet/>
      <dgm:spPr/>
      <dgm:t>
        <a:bodyPr/>
        <a:lstStyle/>
        <a:p>
          <a:endParaRPr lang="tr-TR"/>
        </a:p>
      </dgm:t>
    </dgm:pt>
    <dgm:pt modelId="{D31168B9-8228-4D8C-B0FA-D4511BB56AB3}" type="sibTrans" cxnId="{02F3B53A-5018-4498-8EF1-DB1875F0AA50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0DB4CB12-CF44-42CB-9AD2-426F676A5FD3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F OYUNU İSTASYONU</a:t>
          </a:r>
          <a:endParaRPr lang="tr-TR" dirty="0"/>
        </a:p>
      </dgm:t>
    </dgm:pt>
    <dgm:pt modelId="{CAEC6449-559E-449A-AA5A-B8270698ED42}" type="parTrans" cxnId="{2A3156B1-C6E5-43E2-AEBC-4A3D46F9F03E}">
      <dgm:prSet/>
      <dgm:spPr/>
      <dgm:t>
        <a:bodyPr/>
        <a:lstStyle/>
        <a:p>
          <a:endParaRPr lang="tr-TR"/>
        </a:p>
      </dgm:t>
    </dgm:pt>
    <dgm:pt modelId="{87F5117B-0AAA-4484-ABEC-3FE246010E00}" type="sibTrans" cxnId="{2A3156B1-C6E5-43E2-AEBC-4A3D46F9F03E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A5AC0BD8-98F7-4A42-A088-FD251E4BCD8F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B OYUNU İSTASYONU</a:t>
          </a:r>
          <a:endParaRPr lang="tr-TR" dirty="0"/>
        </a:p>
      </dgm:t>
    </dgm:pt>
    <dgm:pt modelId="{5F260CA3-2EC8-4E70-A6C7-40B5B1356921}" type="parTrans" cxnId="{93FE5251-63B9-4CD5-AFE5-7B5D40B3BE87}">
      <dgm:prSet/>
      <dgm:spPr/>
      <dgm:t>
        <a:bodyPr/>
        <a:lstStyle/>
        <a:p>
          <a:endParaRPr lang="tr-TR"/>
        </a:p>
      </dgm:t>
    </dgm:pt>
    <dgm:pt modelId="{54E157CB-04D8-4A85-AA52-A8F0C492DE6D}" type="sibTrans" cxnId="{93FE5251-63B9-4CD5-AFE5-7B5D40B3BE87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4CBB96D2-32B7-47CB-B3F9-22067FAEA358}" type="pres">
      <dgm:prSet presAssocID="{DA708381-6650-4727-915D-83A439DB7C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DE0882-E860-4653-92B0-758267D74C06}" type="pres">
      <dgm:prSet presAssocID="{B53FBAD6-FC00-4A32-9AAC-EFA4D1209B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C7C361-FE97-420B-B2E9-9016307E0033}" type="pres">
      <dgm:prSet presAssocID="{2D34DF46-98F4-4010-B399-FD0AB9F00502}" presName="sibTrans" presStyleLbl="sibTrans2D1" presStyleIdx="0" presStyleCnt="6"/>
      <dgm:spPr/>
      <dgm:t>
        <a:bodyPr/>
        <a:lstStyle/>
        <a:p>
          <a:endParaRPr lang="tr-TR"/>
        </a:p>
      </dgm:t>
    </dgm:pt>
    <dgm:pt modelId="{592661C7-EDD3-4590-9053-E90FA14B0906}" type="pres">
      <dgm:prSet presAssocID="{2D34DF46-98F4-4010-B399-FD0AB9F00502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819DA9E4-206D-4257-BC87-1CDE25284484}" type="pres">
      <dgm:prSet presAssocID="{A5AC0BD8-98F7-4A42-A088-FD251E4BCD8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3E0F9F-4C7D-4BB1-8D16-D270AA1F655E}" type="pres">
      <dgm:prSet presAssocID="{54E157CB-04D8-4A85-AA52-A8F0C492DE6D}" presName="sibTrans" presStyleLbl="sibTrans2D1" presStyleIdx="1" presStyleCnt="6"/>
      <dgm:spPr/>
      <dgm:t>
        <a:bodyPr/>
        <a:lstStyle/>
        <a:p>
          <a:endParaRPr lang="tr-TR"/>
        </a:p>
      </dgm:t>
    </dgm:pt>
    <dgm:pt modelId="{84A2BA8B-9F7D-41EA-BA4B-B7891721503C}" type="pres">
      <dgm:prSet presAssocID="{54E157CB-04D8-4A85-AA52-A8F0C492DE6D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0190BB32-F24E-4854-9F46-41AC580EC1F0}" type="pres">
      <dgm:prSet presAssocID="{FE265C7A-01F3-4CE7-9B1C-F17155F481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C71234-392E-4B1F-9CC6-BE61032FFD3E}" type="pres">
      <dgm:prSet presAssocID="{84911F11-A622-4572-B35B-8492F27EE0C5}" presName="sibTrans" presStyleLbl="sibTrans2D1" presStyleIdx="2" presStyleCnt="6"/>
      <dgm:spPr/>
      <dgm:t>
        <a:bodyPr/>
        <a:lstStyle/>
        <a:p>
          <a:endParaRPr lang="tr-TR"/>
        </a:p>
      </dgm:t>
    </dgm:pt>
    <dgm:pt modelId="{41A9A259-01BD-4BFB-BF6F-913E6D1984C8}" type="pres">
      <dgm:prSet presAssocID="{84911F11-A622-4572-B35B-8492F27EE0C5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FA8DE3F1-06A8-4767-8BE7-882026C07C27}" type="pres">
      <dgm:prSet presAssocID="{E9EF276F-E606-4F29-B9B1-1486AC8BC1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F9380B-4388-4841-8B4C-F0DE7E9E0B3D}" type="pres">
      <dgm:prSet presAssocID="{842E037E-3F7C-4004-9CD0-CF694188BC8F}" presName="sibTrans" presStyleLbl="sibTrans2D1" presStyleIdx="3" presStyleCnt="6" custLinFactNeighborX="5684" custLinFactNeighborY="1474"/>
      <dgm:spPr/>
      <dgm:t>
        <a:bodyPr/>
        <a:lstStyle/>
        <a:p>
          <a:endParaRPr lang="tr-TR"/>
        </a:p>
      </dgm:t>
    </dgm:pt>
    <dgm:pt modelId="{7EE43152-A0EB-4C98-A284-B44651773240}" type="pres">
      <dgm:prSet presAssocID="{842E037E-3F7C-4004-9CD0-CF694188BC8F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9339BF9B-D098-4CC3-A939-1A95ADBD21D2}" type="pres">
      <dgm:prSet presAssocID="{ABD20EE6-3ECD-4AB2-B61E-521144DBCE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0504AB-6822-49BF-823A-3BC0ECEFF4E0}" type="pres">
      <dgm:prSet presAssocID="{D31168B9-8228-4D8C-B0FA-D4511BB56AB3}" presName="sibTrans" presStyleLbl="sibTrans2D1" presStyleIdx="4" presStyleCnt="6"/>
      <dgm:spPr/>
      <dgm:t>
        <a:bodyPr/>
        <a:lstStyle/>
        <a:p>
          <a:endParaRPr lang="tr-TR"/>
        </a:p>
      </dgm:t>
    </dgm:pt>
    <dgm:pt modelId="{9A4031DC-392F-4C67-BC7D-C98AB2C7D8BC}" type="pres">
      <dgm:prSet presAssocID="{D31168B9-8228-4D8C-B0FA-D4511BB56AB3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0FE99D1C-EF8E-4B2A-A502-8F3B4AACB163}" type="pres">
      <dgm:prSet presAssocID="{0DB4CB12-CF44-42CB-9AD2-426F676A5F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543C5F-1C35-4A1E-8B5A-9829B3C45409}" type="pres">
      <dgm:prSet presAssocID="{87F5117B-0AAA-4484-ABEC-3FE246010E00}" presName="sibTrans" presStyleLbl="sibTrans2D1" presStyleIdx="5" presStyleCnt="6"/>
      <dgm:spPr/>
      <dgm:t>
        <a:bodyPr/>
        <a:lstStyle/>
        <a:p>
          <a:endParaRPr lang="tr-TR"/>
        </a:p>
      </dgm:t>
    </dgm:pt>
    <dgm:pt modelId="{8EEAD3F9-ADFD-47B0-80F5-E0A6CE943A73}" type="pres">
      <dgm:prSet presAssocID="{87F5117B-0AAA-4484-ABEC-3FE246010E00}" presName="connectorText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5382E5D9-142B-48D1-9163-C26932F7FA7A}" type="presOf" srcId="{84911F11-A622-4572-B35B-8492F27EE0C5}" destId="{41A9A259-01BD-4BFB-BF6F-913E6D1984C8}" srcOrd="1" destOrd="0" presId="urn:microsoft.com/office/officeart/2005/8/layout/cycle2"/>
    <dgm:cxn modelId="{A3C0DCFE-8198-4530-A244-84ADA416A543}" srcId="{DA708381-6650-4727-915D-83A439DB7C92}" destId="{E9EF276F-E606-4F29-B9B1-1486AC8BC1E9}" srcOrd="3" destOrd="0" parTransId="{54CA1C77-71C8-4C9F-A270-E698CD4DDD80}" sibTransId="{842E037E-3F7C-4004-9CD0-CF694188BC8F}"/>
    <dgm:cxn modelId="{F07B1C3E-CEC3-4500-8093-EA398AE37E94}" type="presOf" srcId="{2D34DF46-98F4-4010-B399-FD0AB9F00502}" destId="{592661C7-EDD3-4590-9053-E90FA14B0906}" srcOrd="1" destOrd="0" presId="urn:microsoft.com/office/officeart/2005/8/layout/cycle2"/>
    <dgm:cxn modelId="{DCDC8525-90E4-4699-A732-1B3AEEEFF297}" type="presOf" srcId="{842E037E-3F7C-4004-9CD0-CF694188BC8F}" destId="{18F9380B-4388-4841-8B4C-F0DE7E9E0B3D}" srcOrd="0" destOrd="0" presId="urn:microsoft.com/office/officeart/2005/8/layout/cycle2"/>
    <dgm:cxn modelId="{605D22E3-A01B-4B20-9343-CB964978FBAF}" type="presOf" srcId="{54E157CB-04D8-4A85-AA52-A8F0C492DE6D}" destId="{84A2BA8B-9F7D-41EA-BA4B-B7891721503C}" srcOrd="1" destOrd="0" presId="urn:microsoft.com/office/officeart/2005/8/layout/cycle2"/>
    <dgm:cxn modelId="{18774B94-871E-4A8F-B36C-C35A5FC0AD0C}" type="presOf" srcId="{0DB4CB12-CF44-42CB-9AD2-426F676A5FD3}" destId="{0FE99D1C-EF8E-4B2A-A502-8F3B4AACB163}" srcOrd="0" destOrd="0" presId="urn:microsoft.com/office/officeart/2005/8/layout/cycle2"/>
    <dgm:cxn modelId="{643C8F5E-5F75-4206-B9EB-FDA582419C9C}" type="presOf" srcId="{87F5117B-0AAA-4484-ABEC-3FE246010E00}" destId="{F1543C5F-1C35-4A1E-8B5A-9829B3C45409}" srcOrd="0" destOrd="0" presId="urn:microsoft.com/office/officeart/2005/8/layout/cycle2"/>
    <dgm:cxn modelId="{F7B5333F-4C3C-4B2D-859A-71E1BE4E3A94}" type="presOf" srcId="{D31168B9-8228-4D8C-B0FA-D4511BB56AB3}" destId="{9A4031DC-392F-4C67-BC7D-C98AB2C7D8BC}" srcOrd="1" destOrd="0" presId="urn:microsoft.com/office/officeart/2005/8/layout/cycle2"/>
    <dgm:cxn modelId="{88F22337-9FE5-4121-A92C-D860EFFCAAE2}" type="presOf" srcId="{A5AC0BD8-98F7-4A42-A088-FD251E4BCD8F}" destId="{819DA9E4-206D-4257-BC87-1CDE25284484}" srcOrd="0" destOrd="0" presId="urn:microsoft.com/office/officeart/2005/8/layout/cycle2"/>
    <dgm:cxn modelId="{02F3B53A-5018-4498-8EF1-DB1875F0AA50}" srcId="{DA708381-6650-4727-915D-83A439DB7C92}" destId="{ABD20EE6-3ECD-4AB2-B61E-521144DBCEAD}" srcOrd="4" destOrd="0" parTransId="{6974547B-24A6-4B73-AB25-8A5B7AD44769}" sibTransId="{D31168B9-8228-4D8C-B0FA-D4511BB56AB3}"/>
    <dgm:cxn modelId="{0E692DA6-BF51-44C4-BCFF-B8E498F852AB}" type="presOf" srcId="{ABD20EE6-3ECD-4AB2-B61E-521144DBCEAD}" destId="{9339BF9B-D098-4CC3-A939-1A95ADBD21D2}" srcOrd="0" destOrd="0" presId="urn:microsoft.com/office/officeart/2005/8/layout/cycle2"/>
    <dgm:cxn modelId="{0188A546-F161-4D14-A020-6E76CD415473}" srcId="{DA708381-6650-4727-915D-83A439DB7C92}" destId="{B53FBAD6-FC00-4A32-9AAC-EFA4D1209B58}" srcOrd="0" destOrd="0" parTransId="{B3A1072C-07D8-473C-A8CF-8F65FFA87A2B}" sibTransId="{2D34DF46-98F4-4010-B399-FD0AB9F00502}"/>
    <dgm:cxn modelId="{C620BDD0-2728-490E-8F4E-A8FAA9D231AE}" type="presOf" srcId="{D31168B9-8228-4D8C-B0FA-D4511BB56AB3}" destId="{A10504AB-6822-49BF-823A-3BC0ECEFF4E0}" srcOrd="0" destOrd="0" presId="urn:microsoft.com/office/officeart/2005/8/layout/cycle2"/>
    <dgm:cxn modelId="{9A9AA706-CFBE-42F1-9645-42C19E0153AD}" type="presOf" srcId="{84911F11-A622-4572-B35B-8492F27EE0C5}" destId="{CDC71234-392E-4B1F-9CC6-BE61032FFD3E}" srcOrd="0" destOrd="0" presId="urn:microsoft.com/office/officeart/2005/8/layout/cycle2"/>
    <dgm:cxn modelId="{ECA0E5A4-4309-47DB-BB7B-CC7CF676815B}" type="presOf" srcId="{842E037E-3F7C-4004-9CD0-CF694188BC8F}" destId="{7EE43152-A0EB-4C98-A284-B44651773240}" srcOrd="1" destOrd="0" presId="urn:microsoft.com/office/officeart/2005/8/layout/cycle2"/>
    <dgm:cxn modelId="{36953A90-C414-4D01-8592-0D8063A45071}" type="presOf" srcId="{DA708381-6650-4727-915D-83A439DB7C92}" destId="{4CBB96D2-32B7-47CB-B3F9-22067FAEA358}" srcOrd="0" destOrd="0" presId="urn:microsoft.com/office/officeart/2005/8/layout/cycle2"/>
    <dgm:cxn modelId="{FDC03D3C-B70B-48EF-97F4-8D1380BD2BEA}" type="presOf" srcId="{FE265C7A-01F3-4CE7-9B1C-F17155F48136}" destId="{0190BB32-F24E-4854-9F46-41AC580EC1F0}" srcOrd="0" destOrd="0" presId="urn:microsoft.com/office/officeart/2005/8/layout/cycle2"/>
    <dgm:cxn modelId="{A834E378-A87E-49ED-871C-E5CBCA9926CC}" type="presOf" srcId="{2D34DF46-98F4-4010-B399-FD0AB9F00502}" destId="{A8C7C361-FE97-420B-B2E9-9016307E0033}" srcOrd="0" destOrd="0" presId="urn:microsoft.com/office/officeart/2005/8/layout/cycle2"/>
    <dgm:cxn modelId="{93FE5251-63B9-4CD5-AFE5-7B5D40B3BE87}" srcId="{DA708381-6650-4727-915D-83A439DB7C92}" destId="{A5AC0BD8-98F7-4A42-A088-FD251E4BCD8F}" srcOrd="1" destOrd="0" parTransId="{5F260CA3-2EC8-4E70-A6C7-40B5B1356921}" sibTransId="{54E157CB-04D8-4A85-AA52-A8F0C492DE6D}"/>
    <dgm:cxn modelId="{69EB2AFA-A173-4BBA-808B-A243B8D2B557}" type="presOf" srcId="{B53FBAD6-FC00-4A32-9AAC-EFA4D1209B58}" destId="{82DE0882-E860-4653-92B0-758267D74C06}" srcOrd="0" destOrd="0" presId="urn:microsoft.com/office/officeart/2005/8/layout/cycle2"/>
    <dgm:cxn modelId="{549C504D-54F3-4D72-8822-54314160A865}" srcId="{DA708381-6650-4727-915D-83A439DB7C92}" destId="{FE265C7A-01F3-4CE7-9B1C-F17155F48136}" srcOrd="2" destOrd="0" parTransId="{44E98B1C-C151-4539-82A4-D2F85A83BA5D}" sibTransId="{84911F11-A622-4572-B35B-8492F27EE0C5}"/>
    <dgm:cxn modelId="{D5F3EEEE-83F1-4847-AF3D-2F0EB15125AF}" type="presOf" srcId="{54E157CB-04D8-4A85-AA52-A8F0C492DE6D}" destId="{823E0F9F-4C7D-4BB1-8D16-D270AA1F655E}" srcOrd="0" destOrd="0" presId="urn:microsoft.com/office/officeart/2005/8/layout/cycle2"/>
    <dgm:cxn modelId="{E2E376E3-0960-481F-91C5-D42EA2726E87}" type="presOf" srcId="{87F5117B-0AAA-4484-ABEC-3FE246010E00}" destId="{8EEAD3F9-ADFD-47B0-80F5-E0A6CE943A73}" srcOrd="1" destOrd="0" presId="urn:microsoft.com/office/officeart/2005/8/layout/cycle2"/>
    <dgm:cxn modelId="{2A3156B1-C6E5-43E2-AEBC-4A3D46F9F03E}" srcId="{DA708381-6650-4727-915D-83A439DB7C92}" destId="{0DB4CB12-CF44-42CB-9AD2-426F676A5FD3}" srcOrd="5" destOrd="0" parTransId="{CAEC6449-559E-449A-AA5A-B8270698ED42}" sibTransId="{87F5117B-0AAA-4484-ABEC-3FE246010E00}"/>
    <dgm:cxn modelId="{5D12D703-E2C3-417C-B8FA-5CCFB0452255}" type="presOf" srcId="{E9EF276F-E606-4F29-B9B1-1486AC8BC1E9}" destId="{FA8DE3F1-06A8-4767-8BE7-882026C07C27}" srcOrd="0" destOrd="0" presId="urn:microsoft.com/office/officeart/2005/8/layout/cycle2"/>
    <dgm:cxn modelId="{C12267B5-438B-4601-B649-2CCA833D026A}" type="presParOf" srcId="{4CBB96D2-32B7-47CB-B3F9-22067FAEA358}" destId="{82DE0882-E860-4653-92B0-758267D74C06}" srcOrd="0" destOrd="0" presId="urn:microsoft.com/office/officeart/2005/8/layout/cycle2"/>
    <dgm:cxn modelId="{4BE19B11-5402-40AA-8602-18C61F0A4CE7}" type="presParOf" srcId="{4CBB96D2-32B7-47CB-B3F9-22067FAEA358}" destId="{A8C7C361-FE97-420B-B2E9-9016307E0033}" srcOrd="1" destOrd="0" presId="urn:microsoft.com/office/officeart/2005/8/layout/cycle2"/>
    <dgm:cxn modelId="{80ECEB2A-57B4-4367-BCB8-5B084D705D7A}" type="presParOf" srcId="{A8C7C361-FE97-420B-B2E9-9016307E0033}" destId="{592661C7-EDD3-4590-9053-E90FA14B0906}" srcOrd="0" destOrd="0" presId="urn:microsoft.com/office/officeart/2005/8/layout/cycle2"/>
    <dgm:cxn modelId="{7263D757-E229-46D6-9A9D-2D041056A047}" type="presParOf" srcId="{4CBB96D2-32B7-47CB-B3F9-22067FAEA358}" destId="{819DA9E4-206D-4257-BC87-1CDE25284484}" srcOrd="2" destOrd="0" presId="urn:microsoft.com/office/officeart/2005/8/layout/cycle2"/>
    <dgm:cxn modelId="{CAF71CF9-34EC-4A45-9420-C246486AD7E3}" type="presParOf" srcId="{4CBB96D2-32B7-47CB-B3F9-22067FAEA358}" destId="{823E0F9F-4C7D-4BB1-8D16-D270AA1F655E}" srcOrd="3" destOrd="0" presId="urn:microsoft.com/office/officeart/2005/8/layout/cycle2"/>
    <dgm:cxn modelId="{13DC961C-4CDF-49D2-8871-4332C57E4960}" type="presParOf" srcId="{823E0F9F-4C7D-4BB1-8D16-D270AA1F655E}" destId="{84A2BA8B-9F7D-41EA-BA4B-B7891721503C}" srcOrd="0" destOrd="0" presId="urn:microsoft.com/office/officeart/2005/8/layout/cycle2"/>
    <dgm:cxn modelId="{2A1A71FE-ECB6-42C9-9664-3623C5B814E9}" type="presParOf" srcId="{4CBB96D2-32B7-47CB-B3F9-22067FAEA358}" destId="{0190BB32-F24E-4854-9F46-41AC580EC1F0}" srcOrd="4" destOrd="0" presId="urn:microsoft.com/office/officeart/2005/8/layout/cycle2"/>
    <dgm:cxn modelId="{93AA0422-1F54-44E7-8DCD-CD40A5C1C66A}" type="presParOf" srcId="{4CBB96D2-32B7-47CB-B3F9-22067FAEA358}" destId="{CDC71234-392E-4B1F-9CC6-BE61032FFD3E}" srcOrd="5" destOrd="0" presId="urn:microsoft.com/office/officeart/2005/8/layout/cycle2"/>
    <dgm:cxn modelId="{1CCE652F-6CFD-4C23-84DD-811A5E1B2D44}" type="presParOf" srcId="{CDC71234-392E-4B1F-9CC6-BE61032FFD3E}" destId="{41A9A259-01BD-4BFB-BF6F-913E6D1984C8}" srcOrd="0" destOrd="0" presId="urn:microsoft.com/office/officeart/2005/8/layout/cycle2"/>
    <dgm:cxn modelId="{5BD9D4EE-D1B9-4570-A18B-283E100AB6A3}" type="presParOf" srcId="{4CBB96D2-32B7-47CB-B3F9-22067FAEA358}" destId="{FA8DE3F1-06A8-4767-8BE7-882026C07C27}" srcOrd="6" destOrd="0" presId="urn:microsoft.com/office/officeart/2005/8/layout/cycle2"/>
    <dgm:cxn modelId="{7690E5A8-D418-453D-814F-11DA1EF9500A}" type="presParOf" srcId="{4CBB96D2-32B7-47CB-B3F9-22067FAEA358}" destId="{18F9380B-4388-4841-8B4C-F0DE7E9E0B3D}" srcOrd="7" destOrd="0" presId="urn:microsoft.com/office/officeart/2005/8/layout/cycle2"/>
    <dgm:cxn modelId="{F328C987-92E7-4EB5-815C-D15A9C1964D1}" type="presParOf" srcId="{18F9380B-4388-4841-8B4C-F0DE7E9E0B3D}" destId="{7EE43152-A0EB-4C98-A284-B44651773240}" srcOrd="0" destOrd="0" presId="urn:microsoft.com/office/officeart/2005/8/layout/cycle2"/>
    <dgm:cxn modelId="{DBDFFFFE-C433-47E5-A5FD-40D36CC284D8}" type="presParOf" srcId="{4CBB96D2-32B7-47CB-B3F9-22067FAEA358}" destId="{9339BF9B-D098-4CC3-A939-1A95ADBD21D2}" srcOrd="8" destOrd="0" presId="urn:microsoft.com/office/officeart/2005/8/layout/cycle2"/>
    <dgm:cxn modelId="{01AC0DC8-B531-4E36-A4F3-8BA398A04B69}" type="presParOf" srcId="{4CBB96D2-32B7-47CB-B3F9-22067FAEA358}" destId="{A10504AB-6822-49BF-823A-3BC0ECEFF4E0}" srcOrd="9" destOrd="0" presId="urn:microsoft.com/office/officeart/2005/8/layout/cycle2"/>
    <dgm:cxn modelId="{2D68665A-57A1-4E05-B879-EB3499A01B8F}" type="presParOf" srcId="{A10504AB-6822-49BF-823A-3BC0ECEFF4E0}" destId="{9A4031DC-392F-4C67-BC7D-C98AB2C7D8BC}" srcOrd="0" destOrd="0" presId="urn:microsoft.com/office/officeart/2005/8/layout/cycle2"/>
    <dgm:cxn modelId="{F211FF69-2877-4F58-8D9D-CFDFDA9BA5D3}" type="presParOf" srcId="{4CBB96D2-32B7-47CB-B3F9-22067FAEA358}" destId="{0FE99D1C-EF8E-4B2A-A502-8F3B4AACB163}" srcOrd="10" destOrd="0" presId="urn:microsoft.com/office/officeart/2005/8/layout/cycle2"/>
    <dgm:cxn modelId="{79843CC3-CD13-4405-B8CE-86BC566C1C12}" type="presParOf" srcId="{4CBB96D2-32B7-47CB-B3F9-22067FAEA358}" destId="{F1543C5F-1C35-4A1E-8B5A-9829B3C45409}" srcOrd="11" destOrd="0" presId="urn:microsoft.com/office/officeart/2005/8/layout/cycle2"/>
    <dgm:cxn modelId="{D9316B12-38D9-4BEB-8A04-84405AAC6FCA}" type="presParOf" srcId="{F1543C5F-1C35-4A1E-8B5A-9829B3C45409}" destId="{8EEAD3F9-ADFD-47B0-80F5-E0A6CE943A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E0882-E860-4653-92B0-758267D74C0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A OYUNU İSTASYONU</a:t>
          </a:r>
          <a:endParaRPr lang="tr-TR" sz="1100" kern="1200" dirty="0"/>
        </a:p>
      </dsp:txBody>
      <dsp:txXfrm>
        <a:off x="2689140" y="149118"/>
        <a:ext cx="717719" cy="717719"/>
      </dsp:txXfrm>
    </dsp:sp>
    <dsp:sp modelId="{A8C7C361-FE97-420B-B2E9-9016307E0033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3571840" y="762163"/>
        <a:ext cx="188844" cy="205539"/>
      </dsp:txXfrm>
    </dsp:sp>
    <dsp:sp modelId="{819DA9E4-206D-4257-BC87-1CDE25284484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B OYUNU İSTASYONU</a:t>
          </a:r>
          <a:endParaRPr lang="tr-TR" sz="1100" kern="1200" dirty="0"/>
        </a:p>
      </dsp:txBody>
      <dsp:txXfrm>
        <a:off x="4008981" y="911129"/>
        <a:ext cx="717719" cy="717719"/>
      </dsp:txXfrm>
    </dsp:sp>
    <dsp:sp modelId="{823E0F9F-4C7D-4BB1-8D16-D270AA1F655E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4273420" y="1881129"/>
        <a:ext cx="188844" cy="205539"/>
      </dsp:txXfrm>
    </dsp:sp>
    <dsp:sp modelId="{0190BB32-F24E-4854-9F46-41AC580EC1F0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C OYUNU İSTASYONU</a:t>
          </a:r>
          <a:endParaRPr lang="tr-TR" sz="1100" kern="1200" dirty="0"/>
        </a:p>
      </dsp:txBody>
      <dsp:txXfrm>
        <a:off x="4008981" y="2435151"/>
        <a:ext cx="717719" cy="717719"/>
      </dsp:txXfrm>
    </dsp:sp>
    <dsp:sp modelId="{CDC71234-392E-4B1F-9CC6-BE61032FFD3E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 rot="10800000">
        <a:off x="3655156" y="3048196"/>
        <a:ext cx="188844" cy="205539"/>
      </dsp:txXfrm>
    </dsp:sp>
    <dsp:sp modelId="{FA8DE3F1-06A8-4767-8BE7-882026C07C27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D OYUNU İSTASYONU</a:t>
          </a:r>
          <a:endParaRPr lang="tr-TR" sz="1100" kern="1200" dirty="0"/>
        </a:p>
      </dsp:txBody>
      <dsp:txXfrm>
        <a:off x="2689140" y="3197162"/>
        <a:ext cx="717719" cy="717719"/>
      </dsp:txXfrm>
    </dsp:sp>
    <dsp:sp modelId="{18F9380B-4388-4841-8B4C-F0DE7E9E0B3D}">
      <dsp:nvSpPr>
        <dsp:cNvPr id="0" name=""/>
        <dsp:cNvSpPr/>
      </dsp:nvSpPr>
      <dsp:spPr>
        <a:xfrm rot="12600000">
          <a:off x="2275136" y="3012600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 rot="10800000">
        <a:off x="2350648" y="3101346"/>
        <a:ext cx="188844" cy="205539"/>
      </dsp:txXfrm>
    </dsp:sp>
    <dsp:sp modelId="{9339BF9B-D098-4CC3-A939-1A95ADBD21D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E OYUNU İSTASYONU</a:t>
          </a:r>
          <a:endParaRPr lang="tr-TR" sz="1100" kern="1200" dirty="0"/>
        </a:p>
      </dsp:txBody>
      <dsp:txXfrm>
        <a:off x="1369298" y="2435151"/>
        <a:ext cx="717719" cy="717719"/>
      </dsp:txXfrm>
    </dsp:sp>
    <dsp:sp modelId="{A10504AB-6822-49BF-823A-3BC0ECEFF4E0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1633736" y="1977332"/>
        <a:ext cx="188844" cy="205539"/>
      </dsp:txXfrm>
    </dsp:sp>
    <dsp:sp modelId="{0FE99D1C-EF8E-4B2A-A502-8F3B4AACB163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F OYUNU İSTASYONU</a:t>
          </a:r>
          <a:endParaRPr lang="tr-TR" sz="1100" kern="1200" dirty="0"/>
        </a:p>
      </dsp:txBody>
      <dsp:txXfrm>
        <a:off x="1369298" y="911129"/>
        <a:ext cx="717719" cy="717719"/>
      </dsp:txXfrm>
    </dsp:sp>
    <dsp:sp modelId="{F1543C5F-1C35-4A1E-8B5A-9829B3C45409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2251999" y="810264"/>
        <a:ext cx="188844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A4E08B-C029-4E78-B1A1-244C48858657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169BFC-5638-4E92-B9CB-91FEA23F6D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201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BDDF8-FAD3-46E6-BEFD-E875F24A6BB6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DDC72-5AF7-46DA-B92B-B94C2166305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FFEA5-C629-4EBD-9EB4-A69591F6E14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82F0D-B10F-4976-9F66-F63106FFE30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BF0B8-9974-4D23-944D-E324F169B3E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BF0B8-9974-4D23-944D-E324F169B3E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60FC1-B23B-4E89-9E60-584307E57A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2984-F303-45B3-ACAD-A94B4BC9BD2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3A4E-FD23-4844-9E05-6B6DBFD328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29F2-3D18-4254-BA06-E6F83B98AC7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40F2-2F85-4C26-B94C-A8554A11EC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626D-5A46-4915-BEE9-9865C937292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9236-9622-46E4-8948-B7BEB2DDE7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4A7C-3553-41D3-81D5-6221FE1E8FF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3FB0-6691-48DA-97FA-B2EC21E748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D053-D2A2-478F-8A83-5B9CC43BD36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5693-B1F4-4DB8-A979-F4B86AD187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AC8D-53CA-43AC-ABBE-D3848589FCBE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A99-1452-46B8-BF28-2222184C59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F6DA-DBFE-4245-9B2C-0018C938000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5062-7B13-43F4-BBEA-8A11119C51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92A3-490E-4237-9DF8-BB888C67854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82795-7727-4A95-917D-2A4FD80FAE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DC1C-F88D-41E6-8365-6F50A242BEF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5EE6-5BE0-4DDD-ABBC-747B0D34F0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BC92-5196-405B-A802-8D15DE4D45E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3DB-E54F-48B6-8644-942EA6F597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2586-5009-44E7-A4E3-A436FD61122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D154-75E7-4678-B087-77F4F69330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4A8400-B857-455B-B9E2-14A3B6F048E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170A96-CE00-44EE-9A1D-CE2E8A4A0E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7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SURVIVOR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503287" y="4869160"/>
            <a:ext cx="81374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omic Sans MS" pitchFamily="66" charset="0"/>
              </a:rPr>
              <a:t>  </a:t>
            </a:r>
            <a:r>
              <a:rPr lang="tr-TR" sz="4400" b="1" dirty="0" smtClean="0">
                <a:latin typeface="Comic Sans MS" pitchFamily="66" charset="0"/>
              </a:rPr>
              <a:t>SURVIVOR OYUNLARI</a:t>
            </a:r>
            <a:r>
              <a:rPr lang="tr-TR" sz="5400" b="1" dirty="0" smtClean="0">
                <a:latin typeface="Comic Sans MS" pitchFamily="66" charset="0"/>
              </a:rPr>
              <a:t/>
            </a:r>
            <a:br>
              <a:rPr lang="tr-TR" sz="5400" b="1" dirty="0" smtClean="0">
                <a:latin typeface="Comic Sans MS" pitchFamily="66" charset="0"/>
              </a:rPr>
            </a:br>
            <a:r>
              <a:rPr lang="tr-TR" sz="4400" b="1" dirty="0" smtClean="0">
                <a:latin typeface="Comic Sans MS" pitchFamily="66" charset="0"/>
              </a:rPr>
              <a:t>2015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1030" name="Picture 6" descr="C:\POZİTİF OUTDOOR\AKTİVİTE ARAŞTIRMA\SURVIVOR\Survivor-Logo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"/>
            <a:ext cx="7661927" cy="501317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6162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OYUNLARI: SONSUZ İP GÖRSELLER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2120" y="1029308"/>
            <a:ext cx="3240360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120" y="3455365"/>
            <a:ext cx="3240360" cy="2061867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1052736"/>
            <a:ext cx="5256584" cy="4464496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5095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OYUNLARI: TAŞIYICI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60122"/>
              </p:ext>
            </p:extLst>
          </p:nvPr>
        </p:nvGraphicFramePr>
        <p:xfrm>
          <a:off x="107504" y="1029176"/>
          <a:ext cx="5159896" cy="40589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tr-TR" dirty="0" smtClean="0"/>
                        <a:t>Taşıyıcı olarak, el arabası ile bitiş noktasındaki platforma ait basamakları</a:t>
                      </a:r>
                      <a:r>
                        <a:rPr lang="tr-TR" baseline="0" dirty="0" smtClean="0"/>
                        <a:t> engellerin arasından toplamaya çalışılır. Toplanan basamaklar  platformdaki doğru yerlerine takılır, platformun üstünde bulunan bayrağa ilk olarak ulaşmaya çalışılır.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Birlikte Hareket Etmek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Hızlı karar verme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C:\POZİTİF OUTDOOR\AKTİVİTE ARAŞTIRMA\SURVIVOR\seçilenler\action\18.Arabalı oyun\KÜÇÜK\Arabalı oyun 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1052736"/>
            <a:ext cx="3384376" cy="2160240"/>
          </a:xfrm>
          <a:prstGeom prst="rect">
            <a:avLst/>
          </a:prstGeom>
          <a:noFill/>
        </p:spPr>
      </p:pic>
      <p:pic>
        <p:nvPicPr>
          <p:cNvPr id="12291" name="Picture 3" descr="C:\POZİTİF OUTDOOR\AKTİVİTE ARAŞTIRMA\SURVIVOR\seçilenler\action\18.Arabalı oyun\KÜÇÜK\Arabalı oyun 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573016"/>
            <a:ext cx="3384376" cy="216024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59474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OYUNLARI: TAŞIYICI GÖRSELLER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13474" y="1029308"/>
            <a:ext cx="3279006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3501009"/>
            <a:ext cx="3312368" cy="2088231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980728"/>
            <a:ext cx="5184576" cy="4608512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7692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OYUNLARI: TAŞIMA 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12182"/>
              </p:ext>
            </p:extLst>
          </p:nvPr>
        </p:nvGraphicFramePr>
        <p:xfrm>
          <a:off x="107504" y="1004664"/>
          <a:ext cx="5159896" cy="4800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tr-TR" sz="1800" dirty="0" smtClean="0"/>
                        <a:t>Keskin</a:t>
                      </a:r>
                      <a:r>
                        <a:rPr lang="tr-TR" sz="1800" baseline="0" dirty="0" smtClean="0"/>
                        <a:t> dönüşlerin ve dar yolların olduğu parkurdan, sopa yardımıyla omuzlarda taşınan suları dökmeden geçirmeye çalışılır. Parkurun diğer tarafında bulunan su haznesini işaretli yere kadar en kısa sürede doldurmaya çalışılır.</a:t>
                      </a:r>
                      <a:endParaRPr lang="tr-TR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  <a:cs typeface="Arial" charset="0"/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Birlikte</a:t>
                      </a:r>
                      <a:r>
                        <a:rPr lang="tr-TR" baseline="0" dirty="0" smtClean="0"/>
                        <a:t> hareket etme</a:t>
                      </a:r>
                      <a:endParaRPr lang="tr-TR" dirty="0" smtClean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</a:t>
                      </a:r>
                      <a:endParaRPr lang="tr-T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Hızlı karar verme </a:t>
                      </a:r>
                      <a:endParaRPr lang="tr-T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pic>
        <p:nvPicPr>
          <p:cNvPr id="14339" name="Picture 3" descr="C:\POZİTİF OUTDOOR\AKTİVİTE ARAŞTIRMA\SURVIVOR\seçilenler\action\35. Kova ve Su\KÜÇÜK\kova ve su 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980728"/>
            <a:ext cx="3384376" cy="2160240"/>
          </a:xfrm>
          <a:prstGeom prst="rect">
            <a:avLst/>
          </a:prstGeom>
          <a:noFill/>
        </p:spPr>
      </p:pic>
      <p:pic>
        <p:nvPicPr>
          <p:cNvPr id="14340" name="Picture 4" descr="C:\POZİTİF OUTDOOR\AKTİVİTE ARAŞTIRMA\SURVIVOR\seçilenler\action\35. Kova ve Su\KÜÇÜK\Kova ve su 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501009"/>
            <a:ext cx="3384376" cy="2160239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62071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OYUNLARI: TAŞIMA SU GÖRSELLER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41466" y="1029308"/>
            <a:ext cx="3279006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455365"/>
            <a:ext cx="3312368" cy="2061867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980728"/>
            <a:ext cx="5112568" cy="4536504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5573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ÖRNEK ZAMAN TABLOSU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7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34684"/>
              </p:ext>
            </p:extLst>
          </p:nvPr>
        </p:nvGraphicFramePr>
        <p:xfrm>
          <a:off x="2267744" y="1484783"/>
          <a:ext cx="4608512" cy="3774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17320"/>
                <a:gridCol w="1391192"/>
              </a:tblGrid>
              <a:tr h="289014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BASAMAKLAR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ZAMAN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>
                    <a:solidFill>
                      <a:srgbClr val="00B0F0"/>
                    </a:solidFill>
                  </a:tcPr>
                </a:tc>
              </a:tr>
              <a:tr h="431066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TANIŞMA&amp;BİLGİLENDİRME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13:00 -13:15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1809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 BASAMAK OYUNLARI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13:15 -13:45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 BASAMAK OYUNLARI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14:00 -14:30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 BASAMAK OYUNLARI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14:45 -15:15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4. BASAMAK OYUNLARI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15:30 -15:45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9108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5. BASAMAK OYUNLARI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16:00 -16:30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9108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6. BASAMAK OYUNLARI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16:15-16:30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383532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FİNAL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17:00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4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4887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TAKIM DAĞILIMI VE ROTASYON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93881"/>
              </p:ext>
            </p:extLst>
          </p:nvPr>
        </p:nvGraphicFramePr>
        <p:xfrm>
          <a:off x="107504" y="899016"/>
          <a:ext cx="8568952" cy="49885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Rotasyon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tr-TR" sz="1800" dirty="0" smtClean="0"/>
                        <a:t>He</a:t>
                      </a:r>
                      <a:r>
                        <a:rPr lang="tr-TR" sz="1800" baseline="0" dirty="0" smtClean="0"/>
                        <a:t>r renk grubu kendi içerisinde işleyecektir. Her takım kendi içinde bulunduğu renk grubundaki takımlar ile mücadele eder.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tr-TR" sz="1800" baseline="0" dirty="0" smtClean="0"/>
                        <a:t>Gün sonunda her renk grubunun birincileri, diğer renk gruplarının birincileri ile  mücadele ederler , bu şekilde günün en başarılı ekibi seçilir.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tr-TR" sz="1800" baseline="0" dirty="0" smtClean="0"/>
                        <a:t>İlk başta renk gruplarındaki takımlar birbirlerine rakipken final bölümünde her renk grubu  kendi birincisini  destekler,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tr-TR" sz="1800" baseline="0" dirty="0" smtClean="0"/>
                        <a:t> Her oyun seti programda da belirtildiği gibi </a:t>
                      </a:r>
                      <a:r>
                        <a:rPr lang="tr-TR" sz="1800" b="1" baseline="0" dirty="0" smtClean="0"/>
                        <a:t>30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dk</a:t>
                      </a:r>
                      <a:r>
                        <a:rPr lang="tr-TR" sz="1800" baseline="0" dirty="0" smtClean="0"/>
                        <a:t>. sürmektedir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tr-TR" sz="1800" baseline="0" dirty="0" smtClean="0"/>
                        <a:t>Her </a:t>
                      </a:r>
                      <a:r>
                        <a:rPr lang="tr-TR" sz="1800" b="1" baseline="0" dirty="0" smtClean="0"/>
                        <a:t>30</a:t>
                      </a:r>
                      <a:r>
                        <a:rPr lang="tr-TR" sz="1800" baseline="0" dirty="0" smtClean="0"/>
                        <a:t> dk. tan sonra </a:t>
                      </a:r>
                      <a:r>
                        <a:rPr lang="tr-TR" sz="1800" b="1" baseline="0" dirty="0" smtClean="0"/>
                        <a:t>15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dk</a:t>
                      </a:r>
                      <a:r>
                        <a:rPr lang="tr-TR" sz="1800" baseline="0" dirty="0" smtClean="0"/>
                        <a:t>. </a:t>
                      </a:r>
                      <a:r>
                        <a:rPr lang="tr-TR" sz="1800" baseline="0" dirty="0" err="1" smtClean="0"/>
                        <a:t>lık</a:t>
                      </a:r>
                      <a:r>
                        <a:rPr lang="tr-TR" sz="1800" baseline="0" dirty="0" smtClean="0"/>
                        <a:t> bir mola verilir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tr-TR" sz="1800" baseline="0" dirty="0" smtClean="0"/>
                        <a:t>Bütün oyunlar eş zamanlı başlar ve biter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tr-TR" sz="1800" baseline="0" dirty="0" smtClean="0"/>
                        <a:t>Moladan sonra takımlar hakemler ile birlikte bir sonraki oyun istasyonuna ilerler, bu şekilde bütün takımlar aynı anda hareket ederek, bir sonra ki oyununa ilerlemiş olur.</a:t>
                      </a:r>
                      <a:endParaRPr lang="tr-TR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4887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TAKIM DAĞILIMI VE ROTASYON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6" name="5 Diyagram"/>
          <p:cNvGraphicFramePr/>
          <p:nvPr/>
        </p:nvGraphicFramePr>
        <p:xfrm>
          <a:off x="394860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75835"/>
              </p:ext>
            </p:extLst>
          </p:nvPr>
        </p:nvGraphicFramePr>
        <p:xfrm>
          <a:off x="107504" y="692696"/>
          <a:ext cx="4968552" cy="33883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Rotasyon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tr-TR" sz="1800" b="0" baseline="0" dirty="0" smtClean="0"/>
                        <a:t>Yandaki şekilde  örnek bir rotasyon bulunmaktadır. 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tr-TR" sz="1800" b="0" baseline="0" dirty="0" smtClean="0"/>
                        <a:t>A oyununu oynayan bir takım </a:t>
                      </a:r>
                      <a:r>
                        <a:rPr lang="tr-TR" sz="2000" b="1" baseline="0" dirty="0" smtClean="0"/>
                        <a:t>30</a:t>
                      </a:r>
                      <a:r>
                        <a:rPr lang="tr-TR" sz="1800" b="0" baseline="0" dirty="0" smtClean="0"/>
                        <a:t> </a:t>
                      </a:r>
                      <a:r>
                        <a:rPr lang="tr-TR" sz="1800" b="0" baseline="0" dirty="0" err="1" smtClean="0"/>
                        <a:t>dk</a:t>
                      </a:r>
                      <a:r>
                        <a:rPr lang="tr-TR" sz="1800" b="0" baseline="0" dirty="0" smtClean="0"/>
                        <a:t>. </a:t>
                      </a:r>
                      <a:r>
                        <a:rPr lang="tr-TR" sz="1800" b="0" baseline="0" dirty="0" err="1" smtClean="0"/>
                        <a:t>lık</a:t>
                      </a:r>
                      <a:r>
                        <a:rPr lang="tr-TR" sz="1800" b="0" baseline="0" dirty="0" smtClean="0"/>
                        <a:t> sürenin ardından B istasyonuna geçer, 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tr-TR" sz="1800" b="0" baseline="0" dirty="0" smtClean="0"/>
                        <a:t>Bütün takımlar aynı anda oyunlara başlarlar ve 30 </a:t>
                      </a:r>
                      <a:r>
                        <a:rPr lang="tr-TR" sz="1800" b="0" baseline="0" dirty="0" err="1" smtClean="0"/>
                        <a:t>dk</a:t>
                      </a:r>
                      <a:r>
                        <a:rPr lang="tr-TR" sz="1800" b="0" baseline="0" dirty="0" smtClean="0"/>
                        <a:t>.</a:t>
                      </a:r>
                      <a:r>
                        <a:rPr lang="tr-TR" sz="1800" b="0" baseline="0" dirty="0" err="1" smtClean="0"/>
                        <a:t>lık</a:t>
                      </a:r>
                      <a:r>
                        <a:rPr lang="tr-TR" sz="1800" b="0" baseline="0" dirty="0" smtClean="0"/>
                        <a:t> süre boyunca mücadele devam eder, aynı anda oyunlar bitirilir.</a:t>
                      </a:r>
                      <a:endParaRPr lang="tr-TR" b="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43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UYGULAMA EKİBİ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15" name="Picture 6" descr="http://sphotos-h.ak.fbcdn.net/hphotos-ak-snc7/301604_344959642290316_84948479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384376" cy="2160240"/>
          </a:xfrm>
          <a:prstGeom prst="rect">
            <a:avLst/>
          </a:prstGeom>
          <a:noFill/>
        </p:spPr>
      </p:pic>
      <p:pic>
        <p:nvPicPr>
          <p:cNvPr id="16" name="Picture 2" descr="http://sphotos-a.ak.fbcdn.net/hphotos-ak-ash3/485902_345416992244581_1596642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384376" cy="2160240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30780"/>
              </p:ext>
            </p:extLst>
          </p:nvPr>
        </p:nvGraphicFramePr>
        <p:xfrm>
          <a:off x="107504" y="764704"/>
          <a:ext cx="5159896" cy="43891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242553">
                <a:tc>
                  <a:txBody>
                    <a:bodyPr/>
                    <a:lstStyle/>
                    <a:p>
                      <a:r>
                        <a:rPr lang="tr-TR" dirty="0" smtClean="0"/>
                        <a:t>OPERASYON EKİBİ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88298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Takımların </a:t>
                      </a:r>
                      <a:r>
                        <a:rPr lang="tr-TR" dirty="0" smtClean="0">
                          <a:cs typeface="Arial" charset="0"/>
                        </a:rPr>
                        <a:t>ve zaman akışının kontrolü,</a:t>
                      </a: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Operasyonun düzgün akışının</a:t>
                      </a:r>
                      <a:r>
                        <a:rPr lang="tr-TR" baseline="0" dirty="0" smtClean="0">
                          <a:cs typeface="Arial" charset="0"/>
                        </a:rPr>
                        <a:t> sağlanması</a:t>
                      </a:r>
                      <a:endParaRPr lang="tr-TR" dirty="0" smtClean="0">
                        <a:cs typeface="Arial" charset="0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Kurulumların eksiksiz yapılmasının sağlanması,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24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  <a:cs typeface="Arial" charset="0"/>
                        </a:rPr>
                        <a:t>TEKNİK EKİP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0213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None/>
                      </a:pPr>
                      <a:r>
                        <a:rPr lang="tr-TR" dirty="0" smtClean="0">
                          <a:cs typeface="Arial" charset="0"/>
                        </a:rPr>
                        <a:t>Aktiviteden </a:t>
                      </a:r>
                      <a:r>
                        <a:rPr lang="tr-TR" dirty="0" smtClean="0">
                          <a:cs typeface="Arial" charset="0"/>
                        </a:rPr>
                        <a:t>1 gün önce kuruluma başlarlar 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 Alan kurulumlarını gerçekleştirilmesi,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 Elektrikli aletlerle, kesim işlemlerinin gerçekleştirilmesi,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24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AKTİVİTE SORUMLULARI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0213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Takımların </a:t>
                      </a:r>
                      <a:r>
                        <a:rPr lang="tr-TR" dirty="0" smtClean="0">
                          <a:cs typeface="Arial" charset="0"/>
                        </a:rPr>
                        <a:t>yönlendirilmesi,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Takım motivasyonunun yüksek kalmasını sağlamak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Projeye paralel gidilmesinin sağlanması,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>
                          <a:cs typeface="Arial" charset="0"/>
                        </a:rPr>
                        <a:t>Takım performanslarının değerlendirilmesi,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85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FİYATLANDIRMA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739917"/>
              </p:ext>
            </p:extLst>
          </p:nvPr>
        </p:nvGraphicFramePr>
        <p:xfrm>
          <a:off x="143508" y="1009393"/>
          <a:ext cx="8856985" cy="2707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Teklife Dahil Olan Hizmetler: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Programda yer alan aktivitelerin uygulanması.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Teklife Dahil Olmayan Hizmetleri: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için alan izinleri, oluşursa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Personel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transferi ve tüm </a:t>
                      </a:r>
                      <a:r>
                        <a:rPr lang="tr-TR" sz="1800" dirty="0" smtClean="0"/>
                        <a:t>nakliye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İstenirse ödüller ve promosyon malzemeleri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Aktiviteye bağlı çalışma saatleri  boyunca görevli ekibin konaklama, yiyecek-içecek giderleri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Ses sistemi.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858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FAYDALAR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“SURVIVOR” MOTİVASYON AKTİVİTESİNİN ÖNE ÇIKARDIĞI UNSURLAR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İletişim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Etkileşim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Kendini Yöneten Ekipler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Strateji Geliştirme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Zaman Kullanımı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Destek &amp; Uyum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İçi Güven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Empati 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Proaktif Yaklaşım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Etkin Problem Çözme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Hedef Belirleme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Sonuç Odaklılık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Paylaşım</a:t>
                      </a:r>
                      <a:r>
                        <a:rPr lang="tr-TR" baseline="0" dirty="0" smtClean="0"/>
                        <a:t> Ve Sorumluluk</a:t>
                      </a:r>
                      <a:endParaRPr lang="tr-TR" dirty="0" smtClean="0"/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Liderlik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771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TEŞEKKÜRLER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>
                  <a:latin typeface="Comic Sans MS" pitchFamily="66" charset="0"/>
                  <a:cs typeface="Arial" charset="0"/>
                </a:rPr>
                <a:t>TEŞEKKÜR EDERİZ</a:t>
              </a: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20" name="7 Dikdörtgen"/>
          <p:cNvSpPr>
            <a:spLocks noChangeArrowheads="1"/>
          </p:cNvSpPr>
          <p:nvPr/>
        </p:nvSpPr>
        <p:spPr bwMode="auto">
          <a:xfrm>
            <a:off x="0" y="0"/>
            <a:ext cx="32175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dirty="0" smtClean="0">
                <a:cs typeface="Arial" charset="0"/>
              </a:rPr>
              <a:t> 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9" name="42 Metin kutusu"/>
          <p:cNvSpPr txBox="1">
            <a:spLocks noChangeArrowheads="1"/>
          </p:cNvSpPr>
          <p:nvPr/>
        </p:nvSpPr>
        <p:spPr bwMode="auto">
          <a:xfrm>
            <a:off x="3923928" y="2780928"/>
            <a:ext cx="1152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TAŞIYICI</a:t>
            </a:r>
            <a:endParaRPr lang="tr-TR" dirty="0"/>
          </a:p>
        </p:txBody>
      </p:sp>
      <p:sp>
        <p:nvSpPr>
          <p:cNvPr id="21" name="42 Metin kutusu"/>
          <p:cNvSpPr txBox="1">
            <a:spLocks noChangeArrowheads="1"/>
          </p:cNvSpPr>
          <p:nvPr/>
        </p:nvSpPr>
        <p:spPr bwMode="auto">
          <a:xfrm>
            <a:off x="3779912" y="5301208"/>
            <a:ext cx="1512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 SONSUZ İP</a:t>
            </a:r>
            <a:endParaRPr lang="tr-TR" dirty="0"/>
          </a:p>
        </p:txBody>
      </p:sp>
      <p:sp>
        <p:nvSpPr>
          <p:cNvPr id="24" name="42 Metin kutusu"/>
          <p:cNvSpPr txBox="1">
            <a:spLocks noChangeArrowheads="1"/>
          </p:cNvSpPr>
          <p:nvPr/>
        </p:nvSpPr>
        <p:spPr bwMode="auto">
          <a:xfrm>
            <a:off x="971600" y="2915652"/>
            <a:ext cx="1180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SANDIK</a:t>
            </a:r>
            <a:endParaRPr lang="tr-TR" dirty="0"/>
          </a:p>
        </p:txBody>
      </p:sp>
      <p:sp>
        <p:nvSpPr>
          <p:cNvPr id="15" name="42 Metin kutusu"/>
          <p:cNvSpPr txBox="1">
            <a:spLocks noChangeArrowheads="1"/>
          </p:cNvSpPr>
          <p:nvPr/>
        </p:nvSpPr>
        <p:spPr bwMode="auto">
          <a:xfrm>
            <a:off x="6804248" y="5301208"/>
            <a:ext cx="1512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 TAŞIMA SU</a:t>
            </a:r>
            <a:endParaRPr lang="tr-TR" dirty="0"/>
          </a:p>
        </p:txBody>
      </p:sp>
      <p:sp>
        <p:nvSpPr>
          <p:cNvPr id="17" name="42 Metin kutusu"/>
          <p:cNvSpPr txBox="1">
            <a:spLocks noChangeArrowheads="1"/>
          </p:cNvSpPr>
          <p:nvPr/>
        </p:nvSpPr>
        <p:spPr bwMode="auto">
          <a:xfrm>
            <a:off x="6876256" y="2780928"/>
            <a:ext cx="122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YANSIMA</a:t>
            </a:r>
            <a:endParaRPr lang="tr-TR" dirty="0"/>
          </a:p>
        </p:txBody>
      </p:sp>
      <p:sp>
        <p:nvSpPr>
          <p:cNvPr id="22" name="42 Metin kutusu"/>
          <p:cNvSpPr txBox="1">
            <a:spLocks noChangeArrowheads="1"/>
          </p:cNvSpPr>
          <p:nvPr/>
        </p:nvSpPr>
        <p:spPr bwMode="auto">
          <a:xfrm>
            <a:off x="755576" y="5301208"/>
            <a:ext cx="1728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DENGE YOLU</a:t>
            </a:r>
            <a:endParaRPr lang="tr-TR" dirty="0"/>
          </a:p>
        </p:txBody>
      </p:sp>
      <p:pic>
        <p:nvPicPr>
          <p:cNvPr id="1026" name="Picture 2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592288" cy="1728192"/>
          </a:xfrm>
          <a:prstGeom prst="rect">
            <a:avLst/>
          </a:prstGeom>
          <a:noFill/>
        </p:spPr>
      </p:pic>
      <p:pic>
        <p:nvPicPr>
          <p:cNvPr id="1027" name="Picture 3" descr="G:\POZİTİF OUTDOOR\AKTİVİTE FOTO VE VİDEOLAR\TEKNOSA\TEKNOSA 2014\oyunlar seçme\DENGE YOLU\IMG_6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592287" cy="1728192"/>
          </a:xfrm>
          <a:prstGeom prst="rect">
            <a:avLst/>
          </a:prstGeom>
          <a:noFill/>
        </p:spPr>
      </p:pic>
      <p:pic>
        <p:nvPicPr>
          <p:cNvPr id="1028" name="Picture 4" descr="G:\POZİTİF OUTDOOR\AKTİVİTE FOTO VE VİDEOLAR\TEKNOSA\TEKNOSA 2014\oyunlar seçme\SONSUZ İP\IMG_6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1" y="3501008"/>
            <a:ext cx="2592287" cy="1728192"/>
          </a:xfrm>
          <a:prstGeom prst="rect">
            <a:avLst/>
          </a:prstGeom>
          <a:noFill/>
        </p:spPr>
      </p:pic>
      <p:pic>
        <p:nvPicPr>
          <p:cNvPr id="1029" name="Picture 5" descr="G:\POZİTİF OUTDOOR\AKTİVİTE FOTO VE VİDEOLAR\TEKNOSA\TEKNOSA 2014\oyunlar seçme\TAŞIMA SU\IMG_6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501008"/>
            <a:ext cx="2592288" cy="1728192"/>
          </a:xfrm>
          <a:prstGeom prst="rect">
            <a:avLst/>
          </a:prstGeom>
          <a:noFill/>
        </p:spPr>
      </p:pic>
      <p:pic>
        <p:nvPicPr>
          <p:cNvPr id="1030" name="Picture 6" descr="G:\POZİTİF OUTDOOR\AKTİVİTE FOTO VE VİDEOLAR\TEKNOSA\TEKNOSA 2014\oyunlar seçme\TAŞIYICI\IMG_62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1" y="1052736"/>
            <a:ext cx="2592287" cy="1728191"/>
          </a:xfrm>
          <a:prstGeom prst="rect">
            <a:avLst/>
          </a:prstGeom>
          <a:noFill/>
        </p:spPr>
      </p:pic>
      <p:pic>
        <p:nvPicPr>
          <p:cNvPr id="1031" name="Picture 7" descr="G:\POZİTİF OUTDOOR\AKTİVİTE FOTO VE VİDEOLAR\TEKNOSA\TEKNOSA 2014\oyunlar seçme\YANSIMA\IMG_63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052736"/>
            <a:ext cx="2592288" cy="1728192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37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1" grpId="0"/>
      <p:bldP spid="24" grpId="0"/>
      <p:bldP spid="15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Dikdörtgen"/>
          <p:cNvSpPr>
            <a:spLocks noChangeArrowheads="1"/>
          </p:cNvSpPr>
          <p:nvPr/>
        </p:nvSpPr>
        <p:spPr bwMode="auto">
          <a:xfrm>
            <a:off x="0" y="0"/>
            <a:ext cx="5551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TAKIM OYUNLARI: TANIŞMA VE ISINMA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11" name="Picture 3" descr="C:\Users\TOSHIBA\Desktop\312714_345417468911200_1563144589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97430"/>
            <a:ext cx="3384376" cy="2115546"/>
          </a:xfrm>
          <a:prstGeom prst="rect">
            <a:avLst/>
          </a:prstGeom>
          <a:noFill/>
        </p:spPr>
      </p:pic>
      <p:pic>
        <p:nvPicPr>
          <p:cNvPr id="15" name="Picture 5" descr="http://sphotos-e.ak.fbcdn.net/hphotos-ak-ash3/560217_330163267103287_180435454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3573017"/>
            <a:ext cx="3384375" cy="2088231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1085453"/>
          <a:ext cx="5159896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Isınma  ve program hakkında bilgi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Aktivite hakkında bilgi paylaşımı yapmak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 uygulama ekibi ile tanıştırmak,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Grubun önceden belirlenmiş olan takımlara ayrılmasını sağlamak,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Katılımcıların uygulama ortamına alışmasını sağlamak.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65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5127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OYUNLARI: YANSIMA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11157"/>
              </p:ext>
            </p:extLst>
          </p:nvPr>
        </p:nvGraphicFramePr>
        <p:xfrm>
          <a:off x="107504" y="1052736"/>
          <a:ext cx="5159896" cy="3413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tr-TR" dirty="0" smtClean="0"/>
                        <a:t>Sembol</a:t>
                      </a:r>
                      <a:r>
                        <a:rPr lang="tr-TR" baseline="0" dirty="0" smtClean="0"/>
                        <a:t> panosunda dizili olan şifreyi, engelli parkurun diğer tarafında bulunan boş panoya en kısa sürede doğru biçimde yazmaya çalışmak. Engellerden geçerken şifreyi unutmamaya dikkat edin.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Hızlı karar verme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G:\POZİTİF OUTDOOR\AKTİVİTE FOTO VE VİDEOLAR\TEKNOSA\TEKNOSA 2014\oyunlar seçme\YANSIMA\IMG_6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347" y="1094110"/>
            <a:ext cx="3303125" cy="2190874"/>
          </a:xfrm>
          <a:prstGeom prst="rect">
            <a:avLst/>
          </a:prstGeom>
          <a:noFill/>
        </p:spPr>
      </p:pic>
      <p:pic>
        <p:nvPicPr>
          <p:cNvPr id="2053" name="Picture 5" descr="G:\POZİTİF OUTDOOR\AKTİVİTE FOTO VE VİDEOLAR\TEKNOSA\TEKNOSA 2014\oyunlar seçme\IMG_6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01008"/>
            <a:ext cx="3312368" cy="216024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59506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OYUNLARI: YANSIMA GÖRSELLER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15" name="Picture 4" descr="G:\POZİTİF OUTDOOR\AKTİVİTE FOTO VE VİDEOLAR\TEKNOSA\TEKNOSA 2014\oyunlar seçme\YANSIMA\IMG_632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71" y="908720"/>
            <a:ext cx="5006119" cy="4608512"/>
          </a:xfrm>
          <a:prstGeom prst="rect">
            <a:avLst/>
          </a:prstGeom>
          <a:noFill/>
        </p:spPr>
      </p:pic>
      <p:pic>
        <p:nvPicPr>
          <p:cNvPr id="3074" name="Picture 2" descr="G:\POZİTİF OUTDOOR\AKTİVİTE FOTO VE VİDEOLAR\TEKNOSA\TEKNOSA 2014\oyunlar seçme\YANSIMA\IMG_6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384376" cy="2135882"/>
          </a:xfrm>
          <a:prstGeom prst="rect">
            <a:avLst/>
          </a:prstGeom>
          <a:noFill/>
        </p:spPr>
      </p:pic>
      <p:pic>
        <p:nvPicPr>
          <p:cNvPr id="3076" name="Picture 4" descr="G:\POZİTİF OUTDOOR\AKTİVİTE FOTO VE VİDEOLAR\TEKNOSA\TEKNOSA 2014\oyunlar seçme\YANSIMA\IMG_6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407414"/>
            <a:ext cx="3384376" cy="2109818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3027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OYUNLARI: SANDIK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1035536"/>
          <a:ext cx="5159896" cy="3977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tr-TR" dirty="0" smtClean="0"/>
                        <a:t>Engelli parkurda,  sandığı güvenli şekilde bitiş noktasına taşımaya</a:t>
                      </a:r>
                      <a:r>
                        <a:rPr lang="tr-TR" baseline="0" dirty="0" smtClean="0"/>
                        <a:t> çalışmak.  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92D050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tr-TR" dirty="0" smtClean="0"/>
                        <a:t>Birlikte çözüm üretme,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Hızlı karar verme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384376" cy="2207890"/>
          </a:xfrm>
          <a:prstGeom prst="rect">
            <a:avLst/>
          </a:prstGeom>
          <a:noFill/>
        </p:spPr>
      </p:pic>
      <p:pic>
        <p:nvPicPr>
          <p:cNvPr id="4099" name="Picture 3" descr="G:\POZİTİF OUTDOOR\AKTİVİTE FOTO VE VİDEOLAR\TEKNOSA\TEKNOSA 2014\oyunlar seçme\SANDIK\IMG_6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45024"/>
            <a:ext cx="3384376" cy="223224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57406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OYUNLARI: SANDIK GÖRSELLER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01316"/>
            <a:ext cx="3279006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27372"/>
            <a:ext cx="3312368" cy="2061868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5184576" cy="4536504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724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OYUNLARI: SONSUZ İP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1026264"/>
          <a:ext cx="5159896" cy="40589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tr-TR" dirty="0" smtClean="0"/>
                        <a:t>Parkurun</a:t>
                      </a:r>
                      <a:r>
                        <a:rPr lang="tr-TR" baseline="0" dirty="0" smtClean="0"/>
                        <a:t>  başlangıç noktasından  sonuna kadar uzanan, bir takım engellerin arasından geçen  bir ipimiz vardır. İp üzerinde bulunan diski , ipi takip ederek bitiş noktasında bulunan yerine takmaya çalışıyoruz.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Etkin problem çözme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Hızlı karar verme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3" name="Picture 3" descr="C:\POZİTİF OUTDOOR\AKTİVİTE ARAŞTIRMA\SURVIVOR\seçilenler\action\12.bölüm ip ve halka\KÜÇÜK\ip ve halka 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3573017"/>
            <a:ext cx="3384376" cy="2160239"/>
          </a:xfrm>
          <a:prstGeom prst="rect">
            <a:avLst/>
          </a:prstGeom>
          <a:noFill/>
        </p:spPr>
      </p:pic>
      <p:pic>
        <p:nvPicPr>
          <p:cNvPr id="10244" name="Picture 4" descr="C:\POZİTİF OUTDOOR\AKTİVİTE ARAŞTIRMA\SURVIVOR\seçilenler\action\12.bölüm ip ve halka\KÜÇÜK\ip ve halka 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1031315"/>
            <a:ext cx="3384376" cy="2181661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5308</TotalTime>
  <Words>810</Words>
  <Application>Microsoft Macintosh PowerPoint</Application>
  <PresentationFormat>On-screen Show (4:3)</PresentationFormat>
  <Paragraphs>183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263</cp:revision>
  <dcterms:modified xsi:type="dcterms:W3CDTF">2015-07-31T10:35:08Z</dcterms:modified>
</cp:coreProperties>
</file>