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89" r:id="rId5"/>
    <p:sldId id="270" r:id="rId6"/>
    <p:sldId id="267" r:id="rId7"/>
    <p:sldId id="258" r:id="rId8"/>
    <p:sldId id="284" r:id="rId9"/>
    <p:sldId id="285" r:id="rId10"/>
    <p:sldId id="286" r:id="rId11"/>
    <p:sldId id="280" r:id="rId12"/>
    <p:sldId id="265" r:id="rId13"/>
    <p:sldId id="266" r:id="rId14"/>
    <p:sldId id="264" r:id="rId15"/>
    <p:sldId id="282" r:id="rId16"/>
    <p:sldId id="288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6019-0BC4-4263-A301-E7ABC837FD3D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1DC0-F03C-4B6B-9FF0-266EA122285E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3053-0A7D-411B-9D42-C76B3B5F608C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8893-8D30-46EB-B6BD-17F667DDBE1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9198-FDC0-4D75-9742-8389EF793406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C8AD-5C6A-4B6E-939B-1E45FA14E060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FC29-CB36-401B-9545-72BEB4B04023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0287-0ED5-45A2-81AA-C37C19989EBE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04D9-9279-4738-9399-4AE533F502F0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44E5-8406-4078-9A7F-DE71BF27DA29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9BB5-EEA8-4AC6-94A4-278D1D7A4337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F0DD4-C205-4832-9647-CBB64B2995E7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2400" cy="1786519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KÖPRÜ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8" name="Picture 2" descr="C:\Users\HP\Desktop\HARD DİSC\köprü\köprü seçme fotolar\Köprü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2656"/>
            <a:ext cx="5443028" cy="511256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 dirty="0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1165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EN İYİLERİN SEÇİMİ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dirty="0" smtClean="0"/>
                        <a:t>Jüri tarafından önceden belirlenmiş olan kategorilerde günün en başarılı ekipleri belirlenir.</a:t>
                      </a:r>
                    </a:p>
                    <a:p>
                      <a:pPr>
                        <a:buClr>
                          <a:srgbClr val="00B0F0"/>
                        </a:buClr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dirty="0" smtClean="0"/>
                        <a:t>Kategoriler;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En iyi dizayn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En iyi marka vurgusu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Malzemelerin en efektif şekilde kullanılması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Marka</a:t>
                      </a:r>
                      <a:r>
                        <a:rPr lang="tr-TR" baseline="0" dirty="0" smtClean="0"/>
                        <a:t> vurgusunun öne çıkması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Destek</a:t>
                      </a:r>
                      <a:r>
                        <a:rPr lang="tr-TR" baseline="0" dirty="0" smtClean="0"/>
                        <a:t> ve motivasyon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Takım ruhunun</a:t>
                      </a:r>
                      <a:r>
                        <a:rPr lang="tr-TR" baseline="0" dirty="0" smtClean="0"/>
                        <a:t> oluşması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2" name="Picture 2" descr="C:\Users\HP\Desktop\HARD DİSC\köprü\köprü seçme fotolar\G4627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456384" cy="2688298"/>
          </a:xfrm>
          <a:prstGeom prst="rect">
            <a:avLst/>
          </a:prstGeom>
          <a:noFill/>
        </p:spPr>
      </p:pic>
      <p:pic>
        <p:nvPicPr>
          <p:cNvPr id="14" name="Picture 3" descr="C:\Users\HP\Desktop\HARD DİSC\köprü\köprü seçme fotolar\G4917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3429000"/>
            <a:ext cx="3458417" cy="25922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444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FİNAL VE ÖDÜL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1088"/>
          <a:ext cx="5159896" cy="513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 içinde bütün takımlar köprünün bir bölümünü inşa ederler, gün sonunda birleştirilen bölümler ile köprü tamamlanmış olur.</a:t>
                      </a:r>
                    </a:p>
                    <a:p>
                      <a:r>
                        <a:rPr lang="tr-TR" dirty="0" smtClean="0"/>
                        <a:t>Köprünün  görsel olarak da tamamlanmasından sonra sırada test sürüşü aşamamız var.</a:t>
                      </a:r>
                    </a:p>
                    <a:p>
                      <a:r>
                        <a:rPr lang="tr-TR" dirty="0" smtClean="0"/>
                        <a:t>Test sürüşü kısmında büyük, geniş ve ağır bir uzaktan kumandalı araç ile köprümüz test edilir. Test sonunda sürüşün tamamlanmasından sonra köprümüz başarıya ulaşmış demektir.</a:t>
                      </a:r>
                      <a:endParaRPr lang="tr-TR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Ortak hedef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baseline="0" dirty="0" smtClean="0"/>
                        <a:t>Birlikte başarma duygusu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Destek</a:t>
                      </a:r>
                      <a:r>
                        <a:rPr lang="tr-TR" baseline="0" dirty="0" smtClean="0"/>
                        <a:t> ve motivasyon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Takım ruhunun</a:t>
                      </a:r>
                      <a:r>
                        <a:rPr lang="tr-TR" baseline="0" dirty="0" smtClean="0"/>
                        <a:t> oluşması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5107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692696"/>
            <a:ext cx="3348930" cy="2510221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5107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0130" y="3356992"/>
            <a:ext cx="3362350" cy="252027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5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HAZIRLIK VE KURULUM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pic>
        <p:nvPicPr>
          <p:cNvPr id="10242" name="Picture 2" descr="C:\POZİTİF OUTDOOR\AKTİVİTE FOTO VE VİDEOLAR\PFIZER\2012-BÜYÜK YARIŞ-ELA QUALITY HOTEL\küçük\hazırlık\DSCF0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56384" cy="2448272"/>
          </a:xfrm>
          <a:prstGeom prst="rect">
            <a:avLst/>
          </a:prstGeom>
          <a:noFill/>
        </p:spPr>
      </p:pic>
      <p:pic>
        <p:nvPicPr>
          <p:cNvPr id="10243" name="Picture 3" descr="C:\POZİTİF OUTDOOR\AKTİVİTE FOTO VE VİDEOLAR\PFIZER\2012-BÜYÜK YARIŞ-ELA QUALITY HOTEL\küçük\hazırlık\DSCF0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10880"/>
            <a:ext cx="3456384" cy="2438400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Bir gün</a:t>
                      </a:r>
                      <a:r>
                        <a:rPr lang="tr-TR" baseline="0" dirty="0" smtClean="0"/>
                        <a:t> öncesinden kurulum tamamlanır,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bir gün öncesinden kurulur,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Montaj istasyonları işaretlenir,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Her istasyonda takımlara ait malzemeler ve kurulum için gerekli ekipman yerleştirilir,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 sorumluları ile birlikte  son provalar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Son kontroller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Karşılıklı son görüşmeler gerçekleştirilir.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7938"/>
              </p:ext>
            </p:extLst>
          </p:nvPr>
        </p:nvGraphicFramePr>
        <p:xfrm>
          <a:off x="2000250" y="1412776"/>
          <a:ext cx="5137785" cy="32388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AKTİVİTE BASAMAKLARI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ZAMAN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TANIŞMA &amp;INFO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13:30-13:45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PROJE DEĞERLENDİRME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13:45-14:30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MONTAJ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14:30-15:30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TASARIM VE</a:t>
                      </a:r>
                      <a:r>
                        <a:rPr lang="tr-TR" sz="1800" baseline="0" dirty="0" smtClean="0"/>
                        <a:t> DİZAYN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15:30-16:00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KÖPRÜ</a:t>
                      </a:r>
                      <a:r>
                        <a:rPr lang="tr-TR" sz="1800" baseline="0" dirty="0" smtClean="0"/>
                        <a:t> KURULUMU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16:00-16:40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TEST</a:t>
                      </a:r>
                      <a:r>
                        <a:rPr lang="tr-TR" sz="1800" baseline="0" dirty="0" smtClean="0"/>
                        <a:t> SÜRÜŞÜ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16:40-17:00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FİNAL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17:00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41783"/>
              </p:ext>
            </p:extLst>
          </p:nvPr>
        </p:nvGraphicFramePr>
        <p:xfrm>
          <a:off x="143508" y="1009393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243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KURGU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11423"/>
              </p:ext>
            </p:extLst>
          </p:nvPr>
        </p:nvGraphicFramePr>
        <p:xfrm>
          <a:off x="247342" y="764704"/>
          <a:ext cx="8594746" cy="5029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61898"/>
                <a:gridCol w="763284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KURGU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tr-TR" sz="2000" dirty="0" smtClean="0"/>
                        <a:t>Takımlar, verilen malzemeleri</a:t>
                      </a:r>
                      <a:r>
                        <a:rPr lang="tr-TR" sz="2000" baseline="0" dirty="0" smtClean="0"/>
                        <a:t> kullanarak ilk olarak kendi içlerinde köprünün kısımlarını oluşturmalılar. Sonrasında oluşturulan bölümler birleştirilerek büyük bir köprü inşa ederler.</a:t>
                      </a:r>
                    </a:p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tr-TR" sz="2000" baseline="0" dirty="0" smtClean="0"/>
                        <a:t>Yapılan köprünün, ağır ve büyük bir uzaktan kumandalı aracın geçebileceği kadar büyük, sağlam ve stabil olması gerekmektedir. </a:t>
                      </a:r>
                      <a:r>
                        <a:rPr lang="tr-TR" sz="2000" dirty="0" smtClean="0"/>
                        <a:t> Daha sonra yapılan oylama</a:t>
                      </a:r>
                      <a:r>
                        <a:rPr lang="tr-TR" sz="2000" baseline="0" dirty="0" smtClean="0"/>
                        <a:t> ile </a:t>
                      </a:r>
                      <a:r>
                        <a:rPr lang="tr-TR" sz="2000" dirty="0" smtClean="0"/>
                        <a:t>takımlar;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dirty="0" smtClean="0"/>
                        <a:t>En iyi tasarım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dirty="0" smtClean="0"/>
                        <a:t>En iyi marka</a:t>
                      </a:r>
                      <a:r>
                        <a:rPr lang="tr-TR" sz="2000" baseline="0" dirty="0" smtClean="0"/>
                        <a:t> vurgusu</a:t>
                      </a:r>
                      <a:endParaRPr lang="tr-TR" sz="2000" dirty="0" smtClean="0"/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tr-TR" sz="2000" dirty="0" smtClean="0"/>
                        <a:t>Malzemeyi</a:t>
                      </a:r>
                      <a:r>
                        <a:rPr lang="tr-TR" sz="2000" baseline="0" dirty="0" smtClean="0"/>
                        <a:t> en etkin kullanma</a:t>
                      </a:r>
                      <a:r>
                        <a:rPr lang="tr-TR" sz="2000" dirty="0" smtClean="0"/>
                        <a:t> kategorilerinde değerlendirilir.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VURGU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defRPr/>
                      </a:pPr>
                      <a:r>
                        <a:rPr lang="tr-TR" sz="2000" dirty="0" smtClean="0"/>
                        <a:t>Markanın bünyesindeki birim çalışanlarının oluşturduğu takımlar, verilen görevi en iyi şekilde tamamlamaya çalışırlar.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defRPr/>
                      </a:pPr>
                      <a:r>
                        <a:rPr lang="tr-TR" sz="2000" dirty="0" smtClean="0"/>
                        <a:t>Bu süreçte takımlar,</a:t>
                      </a:r>
                      <a:r>
                        <a:rPr lang="tr-TR" sz="2000" baseline="0" dirty="0" smtClean="0"/>
                        <a:t> çağımızın gereklilikleri olan; tasarım, performans ve servis kategorilerinde birbirleri ile mücadele ederken bulunduğu sektör ile de çağrışım yapılır.</a:t>
                      </a:r>
                      <a:endParaRPr lang="tr-TR" sz="2000" dirty="0" smtClean="0"/>
                    </a:p>
                    <a:p>
                      <a:pPr marL="0" indent="0">
                        <a:lnSpc>
                          <a:spcPct val="100000"/>
                        </a:lnSpc>
                        <a:tabLst/>
                        <a:defRPr/>
                      </a:pPr>
                      <a:r>
                        <a:rPr lang="tr-TR" sz="2000" dirty="0" smtClean="0"/>
                        <a:t>Ekip olmanın kurum başarısında ne denli önemli olduğu vurgulanır.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24069"/>
              </p:ext>
            </p:extLst>
          </p:nvPr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”KÖPRÜ”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683568" y="270892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BİLGİLENDİRME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563888" y="2708920"/>
            <a:ext cx="2377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KÖPRÜ KURULUMU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635896" y="5157192"/>
            <a:ext cx="2270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DEKOR VE DİZAYN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732240" y="2708920"/>
            <a:ext cx="1723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BİRLEŞTİRME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660232" y="5229200"/>
            <a:ext cx="180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TEST SÜRÜŞÜ</a:t>
            </a:r>
            <a:endParaRPr lang="tr-TR" dirty="0"/>
          </a:p>
        </p:txBody>
      </p:sp>
      <p:sp>
        <p:nvSpPr>
          <p:cNvPr id="25" name="24 Metin kutusu"/>
          <p:cNvSpPr txBox="1">
            <a:spLocks noChangeArrowheads="1"/>
          </p:cNvSpPr>
          <p:nvPr/>
        </p:nvSpPr>
        <p:spPr bwMode="auto">
          <a:xfrm>
            <a:off x="683568" y="5157192"/>
            <a:ext cx="195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PROJE SÜRECİ</a:t>
            </a:r>
            <a:endParaRPr lang="tr-TR" dirty="0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2050" name="Picture 2" descr="C:\Users\HP\Desktop\HARD DİSC\köprü\köprü seçme fotolar\G4537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908720"/>
            <a:ext cx="2774031" cy="1839570"/>
          </a:xfrm>
          <a:prstGeom prst="rect">
            <a:avLst/>
          </a:prstGeom>
          <a:noFill/>
        </p:spPr>
      </p:pic>
      <p:pic>
        <p:nvPicPr>
          <p:cNvPr id="2051" name="Picture 3" descr="C:\Users\HP\Desktop\HARD DİSC\köprü\köprü seçme fotolar\G5107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133" y="3356992"/>
            <a:ext cx="2544339" cy="1907133"/>
          </a:xfrm>
          <a:prstGeom prst="rect">
            <a:avLst/>
          </a:prstGeom>
          <a:noFill/>
        </p:spPr>
      </p:pic>
      <p:pic>
        <p:nvPicPr>
          <p:cNvPr id="2052" name="Picture 4" descr="C:\Users\HP\Desktop\HARD DİSC\köprü\köprü seçme fotolar\G4957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08720"/>
            <a:ext cx="2448272" cy="1846847"/>
          </a:xfrm>
          <a:prstGeom prst="rect">
            <a:avLst/>
          </a:prstGeom>
          <a:noFill/>
        </p:spPr>
      </p:pic>
      <p:pic>
        <p:nvPicPr>
          <p:cNvPr id="2053" name="Picture 5" descr="C:\Users\HP\Desktop\HARD DİSC\köprü\köprü seçme fotolar\G5077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356992"/>
            <a:ext cx="2520280" cy="1889098"/>
          </a:xfrm>
          <a:prstGeom prst="rect">
            <a:avLst/>
          </a:prstGeom>
          <a:noFill/>
        </p:spPr>
      </p:pic>
      <p:pic>
        <p:nvPicPr>
          <p:cNvPr id="2055" name="Picture 7" descr="C:\Users\HP\Desktop\HARD DİSC\köprü\köprü seçme fotolar\G46471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908720"/>
            <a:ext cx="2501381" cy="1832239"/>
          </a:xfrm>
          <a:prstGeom prst="rect">
            <a:avLst/>
          </a:prstGeom>
          <a:noFill/>
        </p:spPr>
      </p:pic>
      <p:pic>
        <p:nvPicPr>
          <p:cNvPr id="2056" name="Picture 8" descr="C:\Users\HP\Desktop\HARD DİSC\köprü\köprü seçme fotolar\G45371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356992"/>
            <a:ext cx="2736304" cy="1860302"/>
          </a:xfrm>
          <a:prstGeom prst="rect">
            <a:avLst/>
          </a:prstGeom>
          <a:noFill/>
        </p:spPr>
      </p:pic>
      <p:sp>
        <p:nvSpPr>
          <p:cNvPr id="17" name="7 Dikdörtgen"/>
          <p:cNvSpPr>
            <a:spLocks noChangeArrowheads="1"/>
          </p:cNvSpPr>
          <p:nvPr/>
        </p:nvSpPr>
        <p:spPr bwMode="auto">
          <a:xfrm>
            <a:off x="0" y="0"/>
            <a:ext cx="31021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KÖPRÜ BASAMAKLAR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6896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2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TANIŞMA  VE TAKIMLAR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pic>
        <p:nvPicPr>
          <p:cNvPr id="15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597"/>
            <a:ext cx="3384376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OZİTİF OUTDOOR\AKTİVİTE FOTO VE VİDEOLAR\PFIZER\2012-BÜYÜK YARIŞ-ELA QUALITY HOTEL\küçük\DSCF0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384376" cy="2232248"/>
          </a:xfrm>
          <a:prstGeom prst="rect">
            <a:avLst/>
          </a:prstGeom>
          <a:noFill/>
        </p:spPr>
      </p:pic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41655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hakkında bilgi paylaşımı yapmak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İyi planlama yapmanın, ekip halinde çalışmanın, malzemeyi doğru kullanmanın önemi açıklanır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Katılımcıları, uygulama ekibi ile tanıştırmak,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Grubun, önceden belirlenmiş olan takımlara ayrılmasını sağlamak,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Katılımcıların uygulama ortamına alışmasını sağlamak.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9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PROJE DEĞERLENDİRME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 incelemesi yapılarak, strateji belirlenmesi. 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Verilen malzemeleri kullanarak, en ideal köprü tasarlanması.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Bütün takımların çalışmalarının birleşmesi ile bitecek olan köprü çalışması için diğer ekipler ile koordineli çalışılması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Hep birlikte ortak projeye paralel ilerlenmesi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Ortak kaynak kullanımı</a:t>
                      </a:r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23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23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Karar verme süreci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537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8437" y="692696"/>
            <a:ext cx="3506051" cy="2232248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537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3645024"/>
            <a:ext cx="3438703" cy="23042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877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MONTAJ-KURULUM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İhtiyaçlar belirlendikten sonra, görev dağılımı yapılır. </a:t>
                      </a: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Ellerindeki malzemeyi iyi kullanması gerekli olan ekibin, köprü için doğru hesaplamalar yapması gereklidir. </a:t>
                      </a: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Unutulmamalı ki köprümüz uzaktan kumandalı araç ile test sürüşü için, sağlam,stabil ve yeterince büyük olmalı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Ortak kaynak kullanımı</a:t>
                      </a:r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23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Kendini yöneten ekipler</a:t>
                      </a:r>
                      <a:endParaRPr lang="tr-TR" dirty="0"/>
                    </a:p>
                  </a:txBody>
                  <a:tcPr/>
                </a:tc>
              </a:tr>
              <a:tr h="23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Karar verme süreci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647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054" y="692696"/>
            <a:ext cx="3384426" cy="2381633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637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3408587" cy="266429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886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Takımların birlikte hayat verdiği köprü yine takımların hayal gücüyle şekillenir.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 kısıtlı kaynakları kullanarak, hayal güçleri ile köprünün bölümlerine en iyi tasarımı kazandırmaya çalışırlar.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Marka ve takım vurgusunun görsellikte yer bulacağı bu bölümde eğlenceli görüntüler çıkacaktır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Yaratıcılık</a:t>
                      </a:r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Marka</a:t>
                      </a:r>
                      <a:r>
                        <a:rPr lang="tr-TR" baseline="0" dirty="0" smtClean="0"/>
                        <a:t> vurgusunun öne çıkması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Konsept oluşturma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Takım ruhunun</a:t>
                      </a:r>
                      <a:r>
                        <a:rPr lang="tr-TR" baseline="0" dirty="0" smtClean="0"/>
                        <a:t> oluşması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5077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46" y="692696"/>
            <a:ext cx="3528442" cy="2644776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537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3530428" cy="266429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7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KURULUM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KÖPRÜ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Ekipler yaptıkları köprü bölümlerini bitirdikten sonra, diğer ekiplerin yaptıkları bölümler ile birleştirirler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Birleştirme esnasında doğacak kot farklarını hızlıca düzeltirler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Son aşamada genel görsel giydirmeleri yapılarak körü görsel olarak da tamamlanır.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Marka</a:t>
                      </a:r>
                      <a:r>
                        <a:rPr lang="tr-TR" baseline="0" dirty="0" smtClean="0"/>
                        <a:t> vurgusunun öne çıkması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Destek</a:t>
                      </a:r>
                      <a:r>
                        <a:rPr lang="tr-TR" baseline="0" dirty="0" smtClean="0"/>
                        <a:t> ve motivasyon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Takım ruhunun</a:t>
                      </a:r>
                      <a:r>
                        <a:rPr lang="tr-TR" baseline="0" dirty="0" smtClean="0"/>
                        <a:t> oluşması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987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496366" cy="2232248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957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692696"/>
            <a:ext cx="3534133" cy="273630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6478</TotalTime>
  <Words>856</Words>
  <Application>Microsoft Macintosh PowerPoint</Application>
  <PresentationFormat>On-screen Show (4:3)</PresentationFormat>
  <Paragraphs>210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 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441</cp:revision>
  <dcterms:modified xsi:type="dcterms:W3CDTF">2015-07-31T10:30:05Z</dcterms:modified>
</cp:coreProperties>
</file>