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90" r:id="rId4"/>
    <p:sldId id="271" r:id="rId5"/>
    <p:sldId id="291" r:id="rId6"/>
    <p:sldId id="267" r:id="rId7"/>
    <p:sldId id="258" r:id="rId8"/>
    <p:sldId id="284" r:id="rId9"/>
    <p:sldId id="285" r:id="rId10"/>
    <p:sldId id="286" r:id="rId11"/>
    <p:sldId id="280" r:id="rId12"/>
    <p:sldId id="292" r:id="rId13"/>
    <p:sldId id="293" r:id="rId14"/>
    <p:sldId id="295" r:id="rId15"/>
    <p:sldId id="294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96" d="100"/>
          <a:sy n="96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7276B-92FC-AE42-9497-64BAB34D3933}" type="datetimeFigureOut">
              <a:rPr lang="en-US" smtClean="0"/>
              <a:t>31.07.2015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8F88-1EA0-CA41-8D1B-4A3EE597A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15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058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EFCC-06F8-48F6-9D51-A49C628C21E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7604-4EBE-6E4A-9868-7A322A2593A1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967F-646B-F14B-B19D-5BD5A4A1733B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4CDBB-59BA-F241-8593-526F911F26A3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A7DF-682D-0840-BD2C-DEAA5C0EF97C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26B4-783B-1A46-988F-3FA9848719E0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6A1A-9FF0-044A-96C9-33377AB1D83D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AEA3-DB37-244B-884A-067A82E602C9}" type="datetime1">
              <a:rPr lang="tr-TR" smtClean="0"/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0EA5A-7986-384F-94AD-C03261B7B533}" type="datetime1">
              <a:rPr lang="tr-TR" smtClean="0"/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1E396-29D7-A242-B360-1D188AF21D38}" type="datetime1">
              <a:rPr lang="tr-TR" smtClean="0"/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5317-77B6-D94A-9901-4B071EDF9A74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06DE-D642-A54B-80FA-86962C6E303C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B5EAA8-910D-044A-96BB-5F4A42031CAA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 dirty="0"/>
          </a:p>
        </p:txBody>
      </p:sp>
      <p:pic>
        <p:nvPicPr>
          <p:cNvPr id="1027" name="Picture 3" descr="C:\POZİTİF OUTDOOR\AKTİVİTE FOTO VE VİDEOLAR\ABBOTT-ABVİE İLAÇ-BÜYÜK YARIŞ\KÜÇÜKLER\_MG_73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50885" y="980728"/>
            <a:ext cx="5242231" cy="2958805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1 Başlık"/>
          <p:cNvSpPr>
            <a:spLocks noGrp="1"/>
          </p:cNvSpPr>
          <p:nvPr>
            <p:ph type="ctrTitle"/>
          </p:nvPr>
        </p:nvSpPr>
        <p:spPr>
          <a:xfrm>
            <a:off x="685800" y="4522801"/>
            <a:ext cx="7772400" cy="1786519"/>
          </a:xfrm>
        </p:spPr>
        <p:txBody>
          <a:bodyPr rtlCol="0" anchor="ctr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FAST AND FUNNY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TEAM WORK ACTIVITY</a:t>
            </a:r>
            <a:r>
              <a:rPr lang="tr-TR" sz="36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36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sz="3600" b="1" dirty="0" smtClean="0">
                <a:latin typeface="Comic Sans MS" pitchFamily="66" charset="0"/>
                <a:cs typeface="Arial" pitchFamily="34" charset="0"/>
              </a:rPr>
              <a:t>2015 </a:t>
            </a:r>
            <a: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/>
            </a:r>
            <a:b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 dirty="0"/>
          </a:p>
        </p:txBody>
      </p:sp>
      <p:pic>
        <p:nvPicPr>
          <p:cNvPr id="7170" name="Picture 2" descr="C:\POZİTİF OUTDOOR\AKTİVİTE FOTO VE VİDEOLAR\ABBOTT-ABVİE İLAÇ-BÜYÜK YARIŞ\KÜÇÜKLER\_MG_723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36096" y="704230"/>
            <a:ext cx="3456384" cy="2364730"/>
          </a:xfrm>
          <a:prstGeom prst="rect">
            <a:avLst/>
          </a:prstGeom>
          <a:noFill/>
        </p:spPr>
      </p:pic>
      <p:pic>
        <p:nvPicPr>
          <p:cNvPr id="7171" name="Picture 3" descr="C:\POZİTİF OUTDOOR\AKTİVİTE FOTO VE VİDEOLAR\ABBOTT-ABVİE İLAÇ-BÜYÜK YARIŞ\KÜÇÜKLER\_MG_730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36096" y="3440534"/>
            <a:ext cx="3456384" cy="236473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32477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RACE 2: BEST DESIGN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2696"/>
          <a:ext cx="5159896" cy="3881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selects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limits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interesting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Helping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ownership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pic>
        <p:nvPicPr>
          <p:cNvPr id="9220" name="Picture 4" descr="C:\POZİTİF OUTDOOR\AKTİVİTE FOTO VE VİDEOLAR\ABBOTT-ABVİE İLAÇ-BÜYÜK YARIŞ\KÜÇÜKLER\_MG_7240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384" y="692696"/>
            <a:ext cx="3446088" cy="2498192"/>
          </a:xfrm>
          <a:prstGeom prst="rect">
            <a:avLst/>
          </a:prstGeom>
          <a:noFill/>
        </p:spPr>
      </p:pic>
      <p:pic>
        <p:nvPicPr>
          <p:cNvPr id="9221" name="Picture 5" descr="C:\POZİTİF OUTDOOR\AKTİVİTE FOTO VE VİDEOLAR\ABBOTT-ABVİE İLAÇ-BÜYÜK YARIŞ\KÜÇÜKLER\_MG_7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03476"/>
            <a:ext cx="3456384" cy="2301788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0" y="0"/>
            <a:ext cx="14430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FINALE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006699"/>
              </p:ext>
            </p:extLst>
          </p:nvPr>
        </p:nvGraphicFramePr>
        <p:xfrm>
          <a:off x="107504" y="692696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Finale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compete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get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shortest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times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Evaluation is 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performance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Successful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determined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0" y="0"/>
            <a:ext cx="26805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EXECUTIVE TEAM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6" name="15 Tablo"/>
          <p:cNvGraphicFramePr>
            <a:graphicFrameLocks noGrp="1"/>
          </p:cNvGraphicFramePr>
          <p:nvPr/>
        </p:nvGraphicFramePr>
        <p:xfrm>
          <a:off x="107504" y="692696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Duties</a:t>
                      </a:r>
                      <a:r>
                        <a:rPr lang="tr-TR" dirty="0" smtClean="0"/>
                        <a:t> Of </a:t>
                      </a:r>
                      <a:r>
                        <a:rPr lang="tr-TR" dirty="0" err="1" smtClean="0"/>
                        <a:t>The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Operation</a:t>
                      </a:r>
                      <a:r>
                        <a:rPr lang="tr-TR" dirty="0" smtClean="0"/>
                        <a:t> Team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Checking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smooth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operation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Ministering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fully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completed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Technical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Team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one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before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Achieving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field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Accomplishing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cutting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electric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equipment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Activity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Managers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Guiding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’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keeps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high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run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parallel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Evaluating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performences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29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TIME TABLE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97938"/>
              </p:ext>
            </p:extLst>
          </p:nvPr>
        </p:nvGraphicFramePr>
        <p:xfrm>
          <a:off x="2000250" y="1412776"/>
          <a:ext cx="5137785" cy="34166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ACTIVITY STEPS</a:t>
                      </a: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TIME</a:t>
                      </a: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GETTING ACQUAINTED &amp;INFO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13:30-13:45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PROJECT ASSESSMENT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13:45-14:00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ASSEMBLY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14:00-15:00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DESIGN AND BUILD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14:00-15:00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DESIGN COMPETITION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15:00-15:30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PERFORMANCE COMPETITION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15:30-16:30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FINISH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17:00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16690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COSTING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62657"/>
              </p:ext>
            </p:extLst>
          </p:nvPr>
        </p:nvGraphicFramePr>
        <p:xfrm>
          <a:off x="143508" y="974969"/>
          <a:ext cx="8856985" cy="3246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7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Execution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program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Permisson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such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Transfer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transportation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Awards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promotional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food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drink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working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hours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sound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ys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Professional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photography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and video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recording</a:t>
                      </a:r>
                      <a:r>
                        <a:rPr lang="tr-TR" sz="1800" dirty="0" smtClean="0"/>
                        <a:t>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1951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GRATITUDE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pSp>
        <p:nvGrpSpPr>
          <p:cNvPr id="11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2" name="11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sz="6000" b="1" dirty="0" smtClean="0">
                  <a:latin typeface="Comic Sans MS" pitchFamily="66" charset="0"/>
                  <a:cs typeface="Arial" charset="0"/>
                </a:rPr>
                <a:t>THANKS A LOT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5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8694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FINCTION</a:t>
            </a:r>
            <a:r>
              <a:rPr lang="tr-TR" dirty="0" smtClean="0"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247342" y="980728"/>
          <a:ext cx="8501122" cy="3962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62514"/>
                <a:gridCol w="723860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FINCTION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B0F0"/>
                        </a:buClr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teams will design a concept vehicle with the materials given. Then the competitions sets; 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design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performance</a:t>
                      </a:r>
                      <a:endParaRPr lang="tr-TR" sz="2000" dirty="0" smtClean="0"/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EMPHASIS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brand on-site by the employees of the unit teams strive to be the best in the day. </a:t>
                      </a:r>
                      <a:b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this process, the teams fight with each other in the categories of design and performance.</a:t>
                      </a:r>
                      <a:b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Being part of a team highlighted how important it is to the success of the institution.</a:t>
                      </a:r>
                      <a:endParaRPr lang="tr-T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0" y="0"/>
            <a:ext cx="1758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BENEFITS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37314"/>
              </p:ext>
            </p:extLst>
          </p:nvPr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 ASSERTED BY THE “FAST AND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FUNNY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  <a:latin typeface="+mn-lt"/>
                        </a:rPr>
                        <a:t>“</a:t>
                      </a:r>
                      <a:endParaRPr lang="tr-TR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managed teams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Developing strategies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confidence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Empathy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Proactive approach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 problem solving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Outcome orientation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Helping each other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Leadership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827584" y="2500306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PIECES</a:t>
            </a:r>
            <a:endParaRPr lang="tr-TR" dirty="0"/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827584" y="5291916"/>
            <a:ext cx="14114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ASSEMBLY</a:t>
            </a:r>
          </a:p>
          <a:p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840787" y="2500306"/>
            <a:ext cx="1159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VISUALS</a:t>
            </a:r>
            <a:endParaRPr lang="tr-TR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707904" y="5291916"/>
            <a:ext cx="1732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BEST DESİNG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7038116" y="2492896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RACE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516216" y="5291916"/>
            <a:ext cx="1980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PERFORMANCE</a:t>
            </a:r>
            <a:endParaRPr lang="tr-TR" dirty="0"/>
          </a:p>
        </p:txBody>
      </p:sp>
      <p:pic>
        <p:nvPicPr>
          <p:cNvPr id="2050" name="Picture 2" descr="C:\POZİTİF OUTDOOR\AKTİVİTE FOTO VE VİDEOLAR\ABBOTT-ABVİE İLAÇ-BÜYÜK YARIŞ\KÜÇÜKLER\_MG_715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692695"/>
            <a:ext cx="2564023" cy="1816663"/>
          </a:xfrm>
          <a:prstGeom prst="rect">
            <a:avLst/>
          </a:prstGeom>
          <a:noFill/>
        </p:spPr>
      </p:pic>
      <p:pic>
        <p:nvPicPr>
          <p:cNvPr id="2051" name="Picture 3" descr="C:\POZİTİF OUTDOOR\AKTİVİTE FOTO VE VİDEOLAR\ABBOTT-ABVİE İLAÇ-BÜYÜK YARIŞ\KÜÇÜKLER\_MG_713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3474721"/>
            <a:ext cx="2662904" cy="1826487"/>
          </a:xfrm>
          <a:prstGeom prst="rect">
            <a:avLst/>
          </a:prstGeom>
          <a:noFill/>
        </p:spPr>
      </p:pic>
      <p:pic>
        <p:nvPicPr>
          <p:cNvPr id="2053" name="Picture 5" descr="C:\POZİTİF OUTDOOR\AKTİVİTE FOTO VE VİDEOLAR\ABBOTT-ABVİE İLAÇ-BÜYÜK YARIŞ\KÜÇÜKLER\_MG_719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75856" y="692696"/>
            <a:ext cx="2574071" cy="1824206"/>
          </a:xfrm>
          <a:prstGeom prst="rect">
            <a:avLst/>
          </a:prstGeom>
          <a:noFill/>
        </p:spPr>
      </p:pic>
      <p:pic>
        <p:nvPicPr>
          <p:cNvPr id="2054" name="Picture 6" descr="C:\POZİTİF OUTDOOR\AKTİVİTE FOTO VE VİDEOLAR\ABBOTT-ABVİE İLAÇ-BÜYÜK YARIŞ\KÜÇÜKLER\_MG_7429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5" y="692696"/>
            <a:ext cx="2584134" cy="1800200"/>
          </a:xfrm>
          <a:prstGeom prst="rect">
            <a:avLst/>
          </a:prstGeom>
          <a:noFill/>
        </p:spPr>
      </p:pic>
      <p:pic>
        <p:nvPicPr>
          <p:cNvPr id="2055" name="Picture 7" descr="C:\POZİTİF OUTDOOR\AKTİVİTE FOTO VE VİDEOLAR\ABBOTT-ABVİE İLAÇ-BÜYÜK YARIŞ\KÜÇÜKLER\_MG_7455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156176" y="3429000"/>
            <a:ext cx="2656360" cy="1872208"/>
          </a:xfrm>
          <a:prstGeom prst="rect">
            <a:avLst/>
          </a:prstGeom>
          <a:noFill/>
        </p:spPr>
      </p:pic>
      <p:pic>
        <p:nvPicPr>
          <p:cNvPr id="2056" name="Picture 8" descr="C:\POZİTİF OUTDOOR\AKTİVİTE FOTO VE VİDEOLAR\ABBOTT-ABVİE İLAÇ-BÜYÜK YARIŞ\KÜÇÜKLER\_MG_7239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155209" y="3429000"/>
            <a:ext cx="2703735" cy="1872208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0" y="0"/>
            <a:ext cx="62812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STAGES OF THE “FAST AND FUNNY” ACTIVITY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pic>
        <p:nvPicPr>
          <p:cNvPr id="15" name="Picture 2" descr="C:\POZİTİF OUTDOOR\AKTİVİTE FOTO VE VİDEOLAR\TEZ TUR - BOSCH\küçültülmüş\100_3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9247" y="836613"/>
            <a:ext cx="3451225" cy="223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POZİTİF OUTDOOR\AKTİVİTE FOTO VE VİDEOLAR\TEZ TUR - BOSCH\küçültülmüş\100_3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98579"/>
            <a:ext cx="3456384" cy="221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61867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[</a:t>
            </a:r>
            <a:r>
              <a:rPr lang="tr-TR" b="1" dirty="0" smtClean="0">
                <a:latin typeface="Comic Sans MS" pitchFamily="66" charset="0"/>
              </a:rPr>
              <a:t>GETTING ACQUAINTED AND FORMING TEAMS</a:t>
            </a:r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]</a:t>
            </a:r>
            <a:endParaRPr lang="tr-TR" dirty="0">
              <a:solidFill>
                <a:srgbClr val="00B0F0"/>
              </a:solidFill>
              <a:latin typeface="Comic Sans MS" pitchFamily="66" charset="0"/>
            </a:endParaRPr>
          </a:p>
        </p:txBody>
      </p:sp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782070"/>
              </p:ext>
            </p:extLst>
          </p:nvPr>
        </p:nvGraphicFramePr>
        <p:xfrm>
          <a:off x="107504" y="836712"/>
          <a:ext cx="5112568" cy="330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12568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r>
                        <a:rPr lang="tr-TR" dirty="0" smtClean="0"/>
                        <a:t>;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Informing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predetermined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Accomodating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workshop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pic>
        <p:nvPicPr>
          <p:cNvPr id="3074" name="Picture 2" descr="C:\POZİTİF OUTDOOR\AKTİVİTE FOTO VE VİDEOLAR\ABBOTT-ABVİE İLAÇ-BÜYÜK YARIŞ\KÜÇÜKLER\_MG_71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692696"/>
            <a:ext cx="3384376" cy="2376264"/>
          </a:xfrm>
          <a:prstGeom prst="rect">
            <a:avLst/>
          </a:prstGeom>
          <a:noFill/>
        </p:spPr>
      </p:pic>
      <p:pic>
        <p:nvPicPr>
          <p:cNvPr id="3075" name="Picture 3" descr="C:\POZİTİF OUTDOOR\AKTİVİTE FOTO VE VİDEOLAR\ABBOTT-ABVİE İLAÇ-BÜYÜK YARIŞ\KÜÇÜKLER\_MG_715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8104" y="3429000"/>
            <a:ext cx="3384375" cy="2304256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4993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Studying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establishing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strategy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car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Performing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parallel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Emphasising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strategy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Effective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Exchanging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33554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PROJECT ASSESSMENT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pic>
        <p:nvPicPr>
          <p:cNvPr id="4098" name="Picture 2" descr="C:\POZİTİF OUTDOOR\AKTİVİTE FOTO VE VİDEOLAR\ABBOTT-ABVİE İLAÇ-BÜYÜK YARIŞ\KÜÇÜKLER\_MG_718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7282" y="3479576"/>
            <a:ext cx="3325198" cy="2397696"/>
          </a:xfrm>
          <a:prstGeom prst="rect">
            <a:avLst/>
          </a:prstGeom>
          <a:noFill/>
        </p:spPr>
      </p:pic>
      <p:pic>
        <p:nvPicPr>
          <p:cNvPr id="4099" name="Picture 3" descr="C:\POZİTİF OUTDOOR\AKTİVİTE FOTO VE VİDEOLAR\ABBOTT-ABVİE İLAÇ-BÜYÜK YARIŞ\KÜÇÜKLER\_MG_717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56056" y="734070"/>
            <a:ext cx="3336424" cy="2406898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42519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Responsibilities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assigned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after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needs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assessed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make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restricted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have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calculate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wisely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27045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ASSEMBLY-SETUP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/>
          </a:p>
        </p:txBody>
      </p:sp>
      <p:pic>
        <p:nvPicPr>
          <p:cNvPr id="5122" name="Picture 2" descr="C:\POZİTİF OUTDOOR\AKTİVİTE FOTO VE VİDEOLAR\ABBOTT-ABVİE İLAÇ-BÜYÜK YARIŞ\KÜÇÜKLER\_MG_72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692696"/>
            <a:ext cx="3312368" cy="2292722"/>
          </a:xfrm>
          <a:prstGeom prst="rect">
            <a:avLst/>
          </a:prstGeom>
          <a:noFill/>
        </p:spPr>
      </p:pic>
      <p:pic>
        <p:nvPicPr>
          <p:cNvPr id="5123" name="Picture 3" descr="C:\POZİTİF OUTDOOR\AKTİVİTE FOTO VE VİDEOLAR\ABBOTT-ABVİE İLAÇ-BÜYÜK YARIŞ\KÜÇÜKLER\_MG_719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80112" y="3284984"/>
            <a:ext cx="3312368" cy="2310528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16177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VISUALS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5159896" cy="5074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cars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given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life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imagination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their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imagination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make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designs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limited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amount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Production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creative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Emphasis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on slogan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concept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FAST AND FUNNY</a:t>
            </a:r>
            <a:endParaRPr lang="tr-TR" dirty="0"/>
          </a:p>
        </p:txBody>
      </p:sp>
      <p:pic>
        <p:nvPicPr>
          <p:cNvPr id="6146" name="Picture 2" descr="C:\POZİTİF OUTDOOR\AKTİVİTE FOTO VE VİDEOLAR\ABBOTT-ABVİE İLAÇ-BÜYÜK YARIŞ\KÜÇÜKLER\_MG_742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64088" y="692696"/>
            <a:ext cx="3528392" cy="2520280"/>
          </a:xfrm>
          <a:prstGeom prst="rect">
            <a:avLst/>
          </a:prstGeom>
          <a:noFill/>
        </p:spPr>
      </p:pic>
      <p:pic>
        <p:nvPicPr>
          <p:cNvPr id="6147" name="Picture 3" descr="C:\POZİTİF OUTDOOR\AKTİVİTE FOTO VE VİDEOLAR\ABBOTT-ABVİE İLAÇ-BÜYÜK YARIŞ\KÜÇÜKLER\_MG_745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15522" y="3501008"/>
            <a:ext cx="3476958" cy="252028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40350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RACE 1: BEST PERFORMANCE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4968552" cy="3881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rolled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down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slope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car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furthest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eliminates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ownership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6316</TotalTime>
  <Words>730</Words>
  <Application>Microsoft Macintosh PowerPoint</Application>
  <PresentationFormat>On-screen Show (4:3)</PresentationFormat>
  <Paragraphs>185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Ofis Teması</vt:lpstr>
      <vt:lpstr>  FAST AND FUNNY TEAM WORK ACTIVITY 2015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461</cp:revision>
  <dcterms:modified xsi:type="dcterms:W3CDTF">2015-07-31T10:57:52Z</dcterms:modified>
</cp:coreProperties>
</file>