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1" r:id="rId3"/>
    <p:sldId id="292" r:id="rId4"/>
    <p:sldId id="289" r:id="rId5"/>
    <p:sldId id="270" r:id="rId6"/>
    <p:sldId id="267" r:id="rId7"/>
    <p:sldId id="258" r:id="rId8"/>
    <p:sldId id="284" r:id="rId9"/>
    <p:sldId id="285" r:id="rId10"/>
    <p:sldId id="286" r:id="rId11"/>
    <p:sldId id="280" r:id="rId12"/>
    <p:sldId id="265" r:id="rId13"/>
    <p:sldId id="264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3AE9A-A741-6F43-9548-86C4B98DFC98}" type="datetimeFigureOut">
              <a:rPr lang="en-US" smtClean="0"/>
              <a:t>31.07.2015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ABA1-ECFD-534F-A51B-A543E3DAD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6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58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A0BB-4014-684F-8CF4-1D2555C48092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F540-97EE-3845-9833-9E7224A6EDF4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D65A-ADD4-024C-AC54-C2F9A0F65F02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0E3F-D2CA-2548-A4D2-A0899D23A3FF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6A13-F6DD-FD48-AA6A-9E4C58429523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2E57-604F-B14F-9E35-3DB10517B1D2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AABD-37B4-3849-9BA9-5B0E0A3CF279}" type="datetime1">
              <a:rPr lang="tr-TR" smtClean="0"/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9639-DB97-484A-A5F0-FA173BED8B79}" type="datetime1">
              <a:rPr lang="tr-TR" smtClean="0"/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F686-50AB-BC45-BC68-ED2B4E86FF49}" type="datetime1">
              <a:rPr lang="tr-TR" smtClean="0"/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60D5-2E38-244C-A3D7-CB959FC1FB8E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E9D3-4A76-174E-81BC-B96D4B602ED5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E57FC-6DE6-AA4B-ACE0-4679AA21E4B1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7772400" cy="2290575"/>
          </a:xfrm>
        </p:spPr>
        <p:txBody>
          <a:bodyPr rtlCol="0" anchor="ctr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ru-RU" sz="4900" b="1" dirty="0" smtClean="0">
                <a:latin typeface="Comic Sans MS" pitchFamily="66" charset="0"/>
                <a:cs typeface="Arial" pitchFamily="34" charset="0"/>
              </a:rPr>
              <a:t>МОСТ</a:t>
            </a:r>
            <a:r>
              <a:rPr lang="ru-RU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Comic Sans MS" panose="030F0702030302020204" pitchFamily="66" charset="0"/>
              </a:rPr>
              <a:t> КОМАНДНАЯ ИГРА 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2015 </a:t>
            </a:r>
            <a: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MOCT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6" name="Picture 2" descr="C:\Users\HP\Desktop\HARD DİSC\köprü\köprü seçme fotolar\Köprü_2 - Kop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48680"/>
            <a:ext cx="4032448" cy="378762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MOCT</a:t>
            </a:r>
            <a:endParaRPr lang="tr-TR" dirty="0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24529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ОТБОР ЛУЧШИХ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843471"/>
              </p:ext>
            </p:extLst>
          </p:nvPr>
        </p:nvGraphicFramePr>
        <p:xfrm>
          <a:off x="107504" y="861785"/>
          <a:ext cx="5159896" cy="4937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52702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93986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Жюри определяет наиболее успешные команды в заданных категориях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</a:pPr>
                      <a:r>
                        <a:rPr lang="ru-RU" sz="1800" dirty="0" smtClean="0"/>
                        <a:t>Категори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Лучший</a:t>
                      </a:r>
                      <a:r>
                        <a:rPr lang="ru-RU" sz="1800" baseline="0" dirty="0" smtClean="0"/>
                        <a:t> дизайн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Лучший бренд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Наиболее</a:t>
                      </a:r>
                      <a:r>
                        <a:rPr lang="ru-RU" sz="1800" baseline="0" dirty="0" smtClean="0"/>
                        <a:t> эффективное использование предоставленных материалов</a:t>
                      </a:r>
                      <a:endParaRPr lang="tr-TR" sz="1800" dirty="0" smtClean="0"/>
                    </a:p>
                  </a:txBody>
                  <a:tcPr/>
                </a:tc>
              </a:tr>
              <a:tr h="352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2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dirty="0" smtClean="0"/>
                        <a:t>Общение</a:t>
                      </a:r>
                      <a:endParaRPr lang="tr-TR" sz="1800" dirty="0" smtClean="0"/>
                    </a:p>
                  </a:txBody>
                  <a:tcPr/>
                </a:tc>
              </a:tr>
              <a:tr h="352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Выделение</a:t>
                      </a:r>
                      <a:r>
                        <a:rPr lang="ru-RU" baseline="0" dirty="0" smtClean="0"/>
                        <a:t> бренда</a:t>
                      </a:r>
                      <a:endParaRPr lang="tr-TR" dirty="0"/>
                    </a:p>
                  </a:txBody>
                  <a:tcPr/>
                </a:tc>
              </a:tr>
              <a:tr h="352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Поддержка</a:t>
                      </a:r>
                      <a:r>
                        <a:rPr lang="ru-RU" baseline="0" dirty="0" smtClean="0"/>
                        <a:t> и мотивация</a:t>
                      </a:r>
                      <a:endParaRPr lang="tr-TR" dirty="0"/>
                    </a:p>
                  </a:txBody>
                  <a:tcPr/>
                </a:tc>
              </a:tr>
              <a:tr h="352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Синергия</a:t>
                      </a:r>
                      <a:endParaRPr lang="tr-TR" dirty="0"/>
                    </a:p>
                  </a:txBody>
                  <a:tcPr/>
                </a:tc>
              </a:tr>
              <a:tr h="352702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Командный</a:t>
                      </a:r>
                      <a:r>
                        <a:rPr lang="ru-RU" sz="1800" baseline="0" dirty="0" smtClean="0"/>
                        <a:t> дух</a:t>
                      </a:r>
                      <a:endParaRPr lang="tr-TR" sz="1800" dirty="0" smtClean="0"/>
                    </a:p>
                  </a:txBody>
                  <a:tcPr/>
                </a:tc>
              </a:tr>
              <a:tr h="352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2" name="Picture 2" descr="C:\Users\HP\Desktop\HARD DİSC\köprü\köprü seçme fotolar\G4627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884718"/>
            <a:ext cx="3456384" cy="2688298"/>
          </a:xfrm>
          <a:prstGeom prst="rect">
            <a:avLst/>
          </a:prstGeom>
          <a:noFill/>
        </p:spPr>
      </p:pic>
      <p:pic>
        <p:nvPicPr>
          <p:cNvPr id="14" name="Picture 3" descr="C:\Users\HP\Desktop\HARD DİSC\köprü\köprü seçme fotolar\G4917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5" y="3645024"/>
            <a:ext cx="3458417" cy="25922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9450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</a:rPr>
              <a:t>ФИНАЛ И НАГРАДЫ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27689"/>
              </p:ext>
            </p:extLst>
          </p:nvPr>
        </p:nvGraphicFramePr>
        <p:xfrm>
          <a:off x="107504" y="849353"/>
          <a:ext cx="5159896" cy="43078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 дня команды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строят части моста , в конце дня соединяют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их в единый мост. Проводится тестирование моста тяжелым авто с дистанционным управлением. При успешном тестировании строительство считается завершенным.</a:t>
                      </a:r>
                      <a:endParaRPr lang="tr-TR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32184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Общее использование ресурсов</a:t>
                      </a:r>
                      <a:endParaRPr lang="tr-TR" sz="1800" dirty="0" smtClean="0"/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baseline="0" dirty="0" smtClean="0"/>
                        <a:t>Ощущения от совместной деятельности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Поддержка</a:t>
                      </a:r>
                      <a:r>
                        <a:rPr lang="ru-RU" baseline="0" dirty="0" smtClean="0"/>
                        <a:t> и мотивация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Командный</a:t>
                      </a:r>
                      <a:r>
                        <a:rPr lang="ru-RU" sz="1800" baseline="0" dirty="0" smtClean="0"/>
                        <a:t> дух</a:t>
                      </a:r>
                      <a:endParaRPr lang="tr-TR" sz="1800" dirty="0" smtClean="0"/>
                    </a:p>
                  </a:txBody>
                  <a:tcPr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5107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846771"/>
            <a:ext cx="3348930" cy="2510221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5107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0130" y="3429001"/>
            <a:ext cx="3362350" cy="252027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0527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anose="030F0702030302020204" pitchFamily="66" charset="0"/>
              </a:rPr>
              <a:t>ПОДГОТОВКА И УСТАНОВКА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pic>
        <p:nvPicPr>
          <p:cNvPr id="10242" name="Picture 2" descr="C:\POZİTİF OUTDOOR\AKTİVİTE FOTO VE VİDEOLAR\PFIZER\2012-BÜYÜK YARIŞ-ELA QUALITY HOTEL\küçük\hazırlık\DSCF0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3456384" cy="2448272"/>
          </a:xfrm>
          <a:prstGeom prst="rect">
            <a:avLst/>
          </a:prstGeom>
          <a:noFill/>
        </p:spPr>
      </p:pic>
      <p:pic>
        <p:nvPicPr>
          <p:cNvPr id="10243" name="Picture 3" descr="C:\POZİTİF OUTDOOR\AKTİVİTE FOTO VE VİDEOLAR\PFIZER\2012-BÜYÜK YARIŞ-ELA QUALITY HOTEL\küçük\hazırlık\DSCF0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10880"/>
            <a:ext cx="3456384" cy="2438400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85824"/>
              </p:ext>
            </p:extLst>
          </p:nvPr>
        </p:nvGraphicFramePr>
        <p:xfrm>
          <a:off x="107504" y="878448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день до завершения установки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за день до начала активити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Монтаж</a:t>
                      </a:r>
                      <a:r>
                        <a:rPr lang="ru-RU" sz="1800" baseline="0" dirty="0" smtClean="0"/>
                        <a:t> станций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каждой станции подготовлены необходимые материалы и инструменты</a:t>
                      </a:r>
                      <a:r>
                        <a:rPr lang="tr-TR" sz="1800" dirty="0" smtClean="0"/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главными по команде проводят репетицию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Последний контроль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Заключительная встреча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739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anose="030F0702030302020204" pitchFamily="66" charset="0"/>
              </a:rPr>
              <a:t>РАСПИСАНИЕ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97938"/>
              </p:ext>
            </p:extLst>
          </p:nvPr>
        </p:nvGraphicFramePr>
        <p:xfrm>
          <a:off x="2000250" y="1412776"/>
          <a:ext cx="5137785" cy="3508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51870"/>
                <a:gridCol w="148591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РАСПИСАНИ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endParaRPr lang="tr-TR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И ПРЕДОСТАВЛЕНИЕ ИНФОРМАЦИИ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13:30-13:45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ПРОЕКТА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13:45-14:30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14:30-15:30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15:30-16:00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СТРОИТЕЛЬСТВО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16:00-16:40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+mn-cs"/>
                        </a:rPr>
                        <a:t>ТЕСТИРОВАНИЕ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16:40-17:00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17:00</a:t>
                      </a:r>
                      <a:endParaRPr lang="tr-TR" sz="18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725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ИСПОЛНИТЕЛЬНАЯ ГРУППА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MOCT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81461"/>
              </p:ext>
            </p:extLst>
          </p:nvPr>
        </p:nvGraphicFramePr>
        <p:xfrm>
          <a:off x="107504" y="852265"/>
          <a:ext cx="5159896" cy="4952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Организаторская группа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команд и времени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правильной работы всего мероприятия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исполнением правил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Техническая поддержка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Верное использование занимаемой площади</a:t>
                      </a:r>
                      <a:endParaRPr lang="tr-TR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технических приспособлений</a:t>
                      </a:r>
                      <a:endParaRPr lang="tr-TR" baseline="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участников команд при использовании оборудования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Ответственный за проведение активити (судья)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Руководство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высокой мотивации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параллельным исполнением этапов командами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работы команд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409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СТОИМОСТЬ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MOCT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00979"/>
              </p:ext>
            </p:extLst>
          </p:nvPr>
        </p:nvGraphicFramePr>
        <p:xfrm>
          <a:off x="107504" y="1098417"/>
          <a:ext cx="8856985" cy="2834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270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ВКЛЮЧЕННЫЕ В ПРЕДЛОЖЕНИЕ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4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программе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НЕ ВХОДЯЩИЕ В ПРЕДЛОЖЕНИЕ:</a:t>
                      </a:r>
                      <a:endParaRPr lang="tr-TR" sz="1800" b="1" dirty="0" smtClean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21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 на проведение мероприятия в конкретном месте и расходы связанные с ним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Трансфер для сотрудников и расходы на доставку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желании призы и рекламные материалы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сотрудников и питание (при необходимости)</a:t>
                      </a:r>
                      <a:endParaRPr lang="tr-TR" sz="1800" dirty="0" smtClean="0"/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Звуковая система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10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СПАСИБО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MOCT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latin typeface="Comic Sans MS" pitchFamily="66" charset="0"/>
                  <a:cs typeface="Arial" charset="0"/>
                </a:rPr>
                <a:t>    СПАСИБО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9143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СЦЕНАРИЙ</a:t>
            </a:r>
            <a:r>
              <a:rPr lang="tr-TR" b="1" dirty="0" smtClean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MOCT</a:t>
            </a:r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89945"/>
              </p:ext>
            </p:extLst>
          </p:nvPr>
        </p:nvGraphicFramePr>
        <p:xfrm>
          <a:off x="247342" y="1196752"/>
          <a:ext cx="8501122" cy="44477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62514"/>
                <a:gridCol w="723860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СЦЕНАРИЙ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B0F0"/>
                        </a:buClr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предоставленных материалов команды делают </a:t>
                      </a:r>
                      <a:r>
                        <a:rPr lang="ru-RU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части моста. В конце дня строится единый большой и крепкий мост , выдерживающий проезд  массивного автомобиля на дистанционном управлении. Оцениваются категории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Лучший дизайн</a:t>
                      </a:r>
                      <a:endParaRPr lang="tr-TR" sz="2000" dirty="0" smtClean="0"/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Лучший бренд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r>
                        <a:rPr lang="ru-RU" sz="2000" dirty="0" smtClean="0">
                          <a:latin typeface="+mn-lt"/>
                          <a:ea typeface="+mn-ea"/>
                          <a:cs typeface="+mn-cs"/>
                        </a:rPr>
                        <a:t>Рациональное</a:t>
                      </a:r>
                      <a:r>
                        <a:rPr lang="ru-RU" sz="2000" baseline="0" dirty="0" smtClean="0">
                          <a:latin typeface="+mn-lt"/>
                          <a:ea typeface="+mn-ea"/>
                          <a:cs typeface="+mn-cs"/>
                        </a:rPr>
                        <a:t> использование материалов</a:t>
                      </a:r>
                      <a:endParaRPr lang="tr-TR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buClr>
                          <a:srgbClr val="00B0F0"/>
                        </a:buClr>
                      </a:pPr>
                      <a:endParaRPr lang="ru-RU" sz="20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АКЦЕНТЫ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течении дня команды соревнуются чтобы быть лучшими. Командная работа подчеркивает важность для успеха организации.</a:t>
                      </a:r>
                      <a:endParaRPr lang="tr-TR" sz="2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616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ПОЛЬЗА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MOCT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5479"/>
              </p:ext>
            </p:extLst>
          </p:nvPr>
        </p:nvGraphicFramePr>
        <p:xfrm>
          <a:off x="251520" y="1268760"/>
          <a:ext cx="8401305" cy="384555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32248"/>
                <a:gridCol w="1872208"/>
                <a:gridCol w="2354765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ИГРЕ “МОСТ" ПРОЯВЛЯЮТСЯ СЛЕДУЮЩИЕ ЭЛЕМЕНТЫ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командой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Выработка стратегии</a:t>
                      </a:r>
                      <a:endParaRPr lang="tr-TR" b="0" dirty="0" smtClean="0"/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своих силах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Тайм менеджмент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Разнообразие мышления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и гармония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Доверие в команде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Сочувствие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 подход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проблемы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команды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Ориентированность на результат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и ответственность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</a:t>
                      </a:r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755576" y="2708920"/>
            <a:ext cx="2106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ПЛАНИРОВАНИЕ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347864" y="2708920"/>
            <a:ext cx="2682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ПОСТРОЕНИЕ МОСТА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563888" y="5157192"/>
            <a:ext cx="2206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ДЕКОР И ДИЗАЙН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532716" y="2699628"/>
            <a:ext cx="1977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ОБЪЕДИНЕНИЕ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516216" y="5229200"/>
            <a:ext cx="206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ТЕСТИРОВАНИЕ</a:t>
            </a:r>
            <a:endParaRPr lang="tr-TR" dirty="0"/>
          </a:p>
        </p:txBody>
      </p:sp>
      <p:sp>
        <p:nvSpPr>
          <p:cNvPr id="25" name="24 Metin kutusu"/>
          <p:cNvSpPr txBox="1">
            <a:spLocks noChangeArrowheads="1"/>
          </p:cNvSpPr>
          <p:nvPr/>
        </p:nvSpPr>
        <p:spPr bwMode="auto">
          <a:xfrm>
            <a:off x="467544" y="5157192"/>
            <a:ext cx="23918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ПРОЕКТИРОВАНИЕ</a:t>
            </a:r>
            <a:endParaRPr lang="tr-TR" dirty="0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2050" name="Picture 2" descr="C:\Users\HP\Desktop\HARD DİSC\köprü\köprü seçme fotolar\G4537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908720"/>
            <a:ext cx="2774031" cy="1839570"/>
          </a:xfrm>
          <a:prstGeom prst="rect">
            <a:avLst/>
          </a:prstGeom>
          <a:noFill/>
        </p:spPr>
      </p:pic>
      <p:pic>
        <p:nvPicPr>
          <p:cNvPr id="2051" name="Picture 3" descr="C:\Users\HP\Desktop\HARD DİSC\köprü\köprü seçme fotolar\G5107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429000"/>
            <a:ext cx="2448272" cy="1835125"/>
          </a:xfrm>
          <a:prstGeom prst="rect">
            <a:avLst/>
          </a:prstGeom>
          <a:noFill/>
        </p:spPr>
      </p:pic>
      <p:pic>
        <p:nvPicPr>
          <p:cNvPr id="2052" name="Picture 4" descr="C:\Users\HP\Desktop\HARD DİSC\köprü\köprü seçme fotolar\G4957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908720"/>
            <a:ext cx="2448272" cy="1846847"/>
          </a:xfrm>
          <a:prstGeom prst="rect">
            <a:avLst/>
          </a:prstGeom>
          <a:noFill/>
        </p:spPr>
      </p:pic>
      <p:pic>
        <p:nvPicPr>
          <p:cNvPr id="2053" name="Picture 5" descr="C:\Users\HP\Desktop\HARD DİSC\köprü\köprü seçme fotolar\G50773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356992"/>
            <a:ext cx="2520280" cy="1889098"/>
          </a:xfrm>
          <a:prstGeom prst="rect">
            <a:avLst/>
          </a:prstGeom>
          <a:noFill/>
        </p:spPr>
      </p:pic>
      <p:pic>
        <p:nvPicPr>
          <p:cNvPr id="2055" name="Picture 7" descr="C:\Users\HP\Desktop\HARD DİSC\köprü\köprü seçme fotolar\G46471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8771" y="908720"/>
            <a:ext cx="2501381" cy="1832239"/>
          </a:xfrm>
          <a:prstGeom prst="rect">
            <a:avLst/>
          </a:prstGeom>
          <a:noFill/>
        </p:spPr>
      </p:pic>
      <p:pic>
        <p:nvPicPr>
          <p:cNvPr id="2056" name="Picture 8" descr="C:\Users\HP\Desktop\HARD DİSC\köprü\köprü seçme fotolar\G45371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356992"/>
            <a:ext cx="2736304" cy="1860302"/>
          </a:xfrm>
          <a:prstGeom prst="rect">
            <a:avLst/>
          </a:prstGeom>
          <a:noFill/>
        </p:spPr>
      </p:pic>
      <p:sp>
        <p:nvSpPr>
          <p:cNvPr id="17" name="7 Dikdörtgen"/>
          <p:cNvSpPr>
            <a:spLocks noChangeArrowheads="1"/>
          </p:cNvSpPr>
          <p:nvPr/>
        </p:nvSpPr>
        <p:spPr bwMode="auto">
          <a:xfrm>
            <a:off x="0" y="0"/>
            <a:ext cx="225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</a:rPr>
              <a:t>ЭТАПЫ ИГРЫ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6896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  <p:bldP spid="2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0" y="0"/>
            <a:ext cx="45239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ЗНАКОМСТВО И ОТБОР КОМАНД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889565"/>
              </p:ext>
            </p:extLst>
          </p:nvPr>
        </p:nvGraphicFramePr>
        <p:xfrm>
          <a:off x="107504" y="975608"/>
          <a:ext cx="4896544" cy="2885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965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Разогрев и информация по программе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по активити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Уточнение состава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территорией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2" descr="C:\Users\user\Desktop\DSC_1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92935"/>
            <a:ext cx="3456384" cy="21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esktop\DSC_1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90218"/>
            <a:ext cx="3456384" cy="215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2127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anose="030F0702030302020204" pitchFamily="66" charset="0"/>
              </a:rPr>
              <a:t>ПРОЕКТНЫЕ РАБОТЫ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345260"/>
              </p:ext>
            </p:extLst>
          </p:nvPr>
        </p:nvGraphicFramePr>
        <p:xfrm>
          <a:off x="107504" y="907113"/>
          <a:ext cx="5159896" cy="48261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проекта и выбор стратегии</a:t>
                      </a:r>
                      <a:r>
                        <a:rPr lang="tr-TR" sz="1800" dirty="0" smtClean="0"/>
                        <a:t>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наилучшей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модели моста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Согласованная</a:t>
                      </a:r>
                      <a:r>
                        <a:rPr lang="ru-RU" baseline="0" dirty="0" smtClean="0"/>
                        <a:t> работа с другой командой по строительству</a:t>
                      </a:r>
                      <a:endParaRPr lang="tr-TR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Параллельное продвижение команд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Совместное использование ресурсов</a:t>
                      </a:r>
                      <a:endParaRPr lang="tr-TR" sz="1800" dirty="0" smtClean="0"/>
                    </a:p>
                  </a:txBody>
                  <a:tcPr/>
                </a:tc>
              </a:tr>
              <a:tr h="33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</a:t>
                      </a:r>
                      <a:endParaRPr lang="tr-TR" dirty="0"/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</a:t>
                      </a:r>
                      <a:endParaRPr lang="tr-TR" sz="1800" dirty="0" smtClean="0"/>
                    </a:p>
                  </a:txBody>
                  <a:tcPr/>
                </a:tc>
              </a:tr>
              <a:tr h="237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Слаженность действий</a:t>
                      </a:r>
                      <a:endParaRPr lang="tr-TR" dirty="0"/>
                    </a:p>
                  </a:txBody>
                  <a:tcPr/>
                </a:tc>
              </a:tr>
              <a:tr h="231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42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 принятия решений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4537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8437" y="908720"/>
            <a:ext cx="3506051" cy="2232248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537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3" y="3645024"/>
            <a:ext cx="3438703" cy="23042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4259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anose="030F0702030302020204" pitchFamily="66" charset="0"/>
              </a:rPr>
              <a:t>МОНТАЖ </a:t>
            </a:r>
            <a:r>
              <a:rPr lang="tr-TR" b="1" dirty="0" smtClean="0">
                <a:latin typeface="Comic Sans MS" panose="030F0702030302020204" pitchFamily="66" charset="0"/>
              </a:rPr>
              <a:t>- </a:t>
            </a:r>
            <a:r>
              <a:rPr lang="ru-RU" b="1" dirty="0" smtClean="0">
                <a:latin typeface="Comic Sans MS" panose="030F0702030302020204" pitchFamily="66" charset="0"/>
              </a:rPr>
              <a:t>УСТАНОВКА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31134"/>
              </p:ext>
            </p:extLst>
          </p:nvPr>
        </p:nvGraphicFramePr>
        <p:xfrm>
          <a:off x="107504" y="904841"/>
          <a:ext cx="5159896" cy="50444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выявления потребностей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сделано распределение задач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еобходимо сделать точные расчеты моста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выявления потребности в материалах</a:t>
                      </a:r>
                      <a:endParaRPr lang="tr-TR" sz="1800" dirty="0" smtClean="0"/>
                    </a:p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1800" baseline="0" dirty="0" smtClean="0"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забывать 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надежности 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больших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размерах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3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dirty="0"/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</a:t>
                      </a:r>
                      <a:endParaRPr lang="tr-TR" sz="1800" dirty="0" smtClean="0"/>
                    </a:p>
                  </a:txBody>
                  <a:tcPr/>
                </a:tc>
              </a:tr>
              <a:tr h="237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Самоуправление в команде</a:t>
                      </a:r>
                      <a:endParaRPr lang="tr-TR" dirty="0"/>
                    </a:p>
                  </a:txBody>
                  <a:tcPr/>
                </a:tc>
              </a:tr>
              <a:tr h="231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4647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054" y="903351"/>
            <a:ext cx="3384426" cy="2381633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637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56992"/>
            <a:ext cx="3408587" cy="266429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348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ВНЕШНИЙ ВИД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MOCT</a:t>
            </a:r>
            <a:endParaRPr lang="tr-TR"/>
          </a:p>
        </p:txBody>
      </p:sp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56436"/>
              </p:ext>
            </p:extLst>
          </p:nvPr>
        </p:nvGraphicFramePr>
        <p:xfrm>
          <a:off x="107504" y="877416"/>
          <a:ext cx="5159896" cy="4495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Создание</a:t>
                      </a:r>
                      <a:r>
                        <a:rPr lang="ru-RU" sz="1800" baseline="0" dirty="0" smtClean="0"/>
                        <a:t> моста мечты участников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оманды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Команды используя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ограниченные ресурсы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должны создать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лучший дизайн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Выделить свою часть 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бренд)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Творчество</a:t>
                      </a:r>
                      <a:endParaRPr lang="tr-TR" sz="1800" dirty="0" smtClean="0"/>
                    </a:p>
                  </a:txBody>
                  <a:tcPr/>
                </a:tc>
              </a:tr>
              <a:tr h="33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Общение</a:t>
                      </a:r>
                      <a:endParaRPr lang="tr-TR" dirty="0"/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бренда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Концепт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baseline="0" dirty="0" smtClean="0"/>
                        <a:t>Взаимодействие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Командного духа</a:t>
                      </a:r>
                      <a:endParaRPr lang="tr-TR" dirty="0"/>
                    </a:p>
                  </a:txBody>
                  <a:tcPr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5077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46" y="856232"/>
            <a:ext cx="3528442" cy="2644776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537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573015"/>
            <a:ext cx="3530428" cy="266429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9928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anose="030F0702030302020204" pitchFamily="66" charset="0"/>
              </a:rPr>
              <a:t>УСТАНОВКА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MOCT</a:t>
            </a:r>
            <a:endParaRPr lang="tr-TR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51097"/>
              </p:ext>
            </p:extLst>
          </p:nvPr>
        </p:nvGraphicFramePr>
        <p:xfrm>
          <a:off x="107504" y="918553"/>
          <a:ext cx="5159896" cy="4587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окончания отдельных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частей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моста команды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соединяют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части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сделанные другими командами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При</a:t>
                      </a:r>
                      <a:r>
                        <a:rPr lang="ru-RU" sz="1800" baseline="0" dirty="0" smtClean="0"/>
                        <a:t> необходимости быстро исправить разницу в высоте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На последнем</a:t>
                      </a:r>
                      <a:r>
                        <a:rPr lang="ru-RU" sz="1800" baseline="0" dirty="0" smtClean="0"/>
                        <a:t> этапе уделить внимание внешнему виду моста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Творчество</a:t>
                      </a:r>
                      <a:endParaRPr lang="tr-TR" sz="1800" dirty="0" smtClean="0"/>
                    </a:p>
                  </a:txBody>
                  <a:tcPr/>
                </a:tc>
              </a:tr>
              <a:tr h="33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Принятие</a:t>
                      </a:r>
                      <a:r>
                        <a:rPr lang="ru-RU" baseline="0" dirty="0" smtClean="0"/>
                        <a:t> решений</a:t>
                      </a:r>
                      <a:endParaRPr lang="tr-TR" dirty="0"/>
                    </a:p>
                  </a:txBody>
                  <a:tcPr/>
                </a:tc>
              </a:tr>
              <a:tr h="254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Решение</a:t>
                      </a:r>
                      <a:r>
                        <a:rPr lang="ru-RU" baseline="0" dirty="0" smtClean="0"/>
                        <a:t> проблем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Мотивация</a:t>
                      </a:r>
                      <a:endParaRPr lang="tr-TR" dirty="0"/>
                    </a:p>
                  </a:txBody>
                  <a:tcPr/>
                </a:tc>
              </a:tr>
              <a:tr h="24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baseline="0" dirty="0" smtClean="0"/>
                        <a:t>Взаимодействие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4" name="Picture 2" descr="C:\Users\HP\Desktop\HARD DİSC\köprü\köprü seçme fotolar\G4987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3496366" cy="2232248"/>
          </a:xfrm>
          <a:prstGeom prst="rect">
            <a:avLst/>
          </a:prstGeom>
          <a:noFill/>
        </p:spPr>
      </p:pic>
      <p:pic>
        <p:nvPicPr>
          <p:cNvPr id="15" name="Picture 3" descr="C:\Users\HP\Desktop\HARD DİSC\köprü\köprü seçme fotolar\G4957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5" y="908720"/>
            <a:ext cx="3534133" cy="273630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7969</TotalTime>
  <Words>635</Words>
  <Application>Microsoft Macintosh PowerPoint</Application>
  <PresentationFormat>On-screen Show (4:3)</PresentationFormat>
  <Paragraphs>199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Ofis Teması</vt:lpstr>
      <vt:lpstr>   МОСТ  КОМАНДНАЯ ИГРА  2015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471</cp:revision>
  <dcterms:modified xsi:type="dcterms:W3CDTF">2015-07-31T11:32:10Z</dcterms:modified>
</cp:coreProperties>
</file>